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7"/>
  </p:notesMasterIdLst>
  <p:handoutMasterIdLst>
    <p:handoutMasterId r:id="rId8"/>
  </p:handoutMasterIdLst>
  <p:sldIdLst>
    <p:sldId id="385" r:id="rId5"/>
    <p:sldId id="383" r:id="rId6"/>
  </p:sldIdLst>
  <p:sldSz cx="9144000" cy="6858000" type="screen4x3"/>
  <p:notesSz cx="6735763" cy="9866313"/>
  <p:defaultTextStyle>
    <a:defPPr>
      <a:defRPr lang="de-DE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594" userDrawn="1">
          <p15:clr>
            <a:srgbClr val="A4A3A4"/>
          </p15:clr>
        </p15:guide>
        <p15:guide id="2" pos="27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6D9F1"/>
    <a:srgbClr val="FFFFFF"/>
    <a:srgbClr val="0000FF"/>
    <a:srgbClr val="2D8845"/>
    <a:srgbClr val="67C6C2"/>
    <a:srgbClr val="6699FF"/>
    <a:srgbClr val="11879F"/>
    <a:srgbClr val="66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D6F6045-AFB9-49DB-9F1D-08B369E88A48}" v="2" dt="2024-09-17T05:56:21.754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ittlere Formatvorlage 2 - Akz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8A107856-5554-42FB-B03E-39F5DBC370BA}" styleName="Mittlere Formatvorlage 4 - Akz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D03447BB-5D67-496B-8E87-E561075AD55C}" styleName="Dunkle Formatvorlage 1 - Akzent 3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wholeTbl>
    <a:band1H>
      <a:tcStyle>
        <a:tcBdr/>
        <a:fill>
          <a:solidFill>
            <a:schemeClr val="accent3">
              <a:shade val="60000"/>
            </a:schemeClr>
          </a:solidFill>
        </a:fill>
      </a:tcStyle>
    </a:band1H>
    <a:band1V>
      <a:tcStyle>
        <a:tcBdr/>
        <a:fill>
          <a:solidFill>
            <a:schemeClr val="accent3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3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3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3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E8034E78-7F5D-4C2E-B375-FC64B27BC917}" styleName="Dunkle Formatvorlage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16D9F66E-5EB9-4882-86FB-DCBF35E3C3E4}" styleName="Mittlere Formatvorlage 4 - Akz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0505E3EF-67EA-436B-97B2-0124C06EBD24}" styleName="Mittlere Formatvorlage 4 - Akz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22838BEF-8BB2-4498-84A7-C5851F593DF1}" styleName="Mittlere Formatvorlage 4 - Akz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69CF1AB2-1976-4502-BF36-3FF5EA218861}" styleName="Mittlere Formatvorlage 4 - Akz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1" d="100"/>
          <a:sy n="101" d="100"/>
        </p:scale>
        <p:origin x="1308" y="102"/>
      </p:cViewPr>
      <p:guideLst>
        <p:guide orient="horz" pos="594"/>
        <p:guide pos="27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handoutMaster" Target="handoutMasters/handoutMaster1.xml"/><Relationship Id="rId13" Type="http://schemas.microsoft.com/office/2016/11/relationships/changesInfo" Target="changesInfos/changesInfo1.xml"/><Relationship Id="rId3" Type="http://schemas.openxmlformats.org/officeDocument/2006/relationships/customXml" Target="../customXml/item3.xml"/><Relationship Id="rId7" Type="http://schemas.openxmlformats.org/officeDocument/2006/relationships/notesMaster" Target="notesMasters/notesMaster1.xml"/><Relationship Id="rId12" Type="http://schemas.openxmlformats.org/officeDocument/2006/relationships/tableStyles" Target="tableStyle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theme" Target="theme/theme1.xml"/><Relationship Id="rId5" Type="http://schemas.openxmlformats.org/officeDocument/2006/relationships/slide" Target="slides/slide1.xml"/><Relationship Id="rId10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presProps" Target="presProps.xml"/><Relationship Id="rId14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tefan Kohler" userId="95be54ce-ae46-49b4-ac23-b4a3f6508f29" providerId="ADAL" clId="{93D34C63-A2D4-4E06-BA2E-861999924654}"/>
    <pc:docChg chg="custSel modSld">
      <pc:chgData name="Stefan Kohler" userId="95be54ce-ae46-49b4-ac23-b4a3f6508f29" providerId="ADAL" clId="{93D34C63-A2D4-4E06-BA2E-861999924654}" dt="2024-05-02T09:50:20.019" v="48" actId="1076"/>
      <pc:docMkLst>
        <pc:docMk/>
      </pc:docMkLst>
      <pc:sldChg chg="addSp delSp modSp mod">
        <pc:chgData name="Stefan Kohler" userId="95be54ce-ae46-49b4-ac23-b4a3f6508f29" providerId="ADAL" clId="{93D34C63-A2D4-4E06-BA2E-861999924654}" dt="2024-05-02T09:50:20.019" v="48" actId="1076"/>
        <pc:sldMkLst>
          <pc:docMk/>
          <pc:sldMk cId="243527167" sldId="384"/>
        </pc:sldMkLst>
        <pc:spChg chg="add del mod">
          <ac:chgData name="Stefan Kohler" userId="95be54ce-ae46-49b4-ac23-b4a3f6508f29" providerId="ADAL" clId="{93D34C63-A2D4-4E06-BA2E-861999924654}" dt="2024-05-02T09:49:24.908" v="34" actId="478"/>
          <ac:spMkLst>
            <pc:docMk/>
            <pc:sldMk cId="243527167" sldId="384"/>
            <ac:spMk id="2" creationId="{7F2284B8-A953-1FAA-8D05-3D10359A0C6D}"/>
          </ac:spMkLst>
        </pc:spChg>
        <pc:spChg chg="add mod">
          <ac:chgData name="Stefan Kohler" userId="95be54ce-ae46-49b4-ac23-b4a3f6508f29" providerId="ADAL" clId="{93D34C63-A2D4-4E06-BA2E-861999924654}" dt="2024-05-02T09:50:20.019" v="48" actId="1076"/>
          <ac:spMkLst>
            <pc:docMk/>
            <pc:sldMk cId="243527167" sldId="384"/>
            <ac:spMk id="3" creationId="{B7723A10-F58A-AE63-7805-A179087EDEC9}"/>
          </ac:spMkLst>
        </pc:spChg>
        <pc:spChg chg="mod">
          <ac:chgData name="Stefan Kohler" userId="95be54ce-ae46-49b4-ac23-b4a3f6508f29" providerId="ADAL" clId="{93D34C63-A2D4-4E06-BA2E-861999924654}" dt="2024-05-02T09:49:51.387" v="35" actId="1076"/>
          <ac:spMkLst>
            <pc:docMk/>
            <pc:sldMk cId="243527167" sldId="384"/>
            <ac:spMk id="150" creationId="{AD6D0480-F568-FF7A-0ECD-3FC55CDF09CB}"/>
          </ac:spMkLst>
        </pc:spChg>
      </pc:sldChg>
    </pc:docChg>
  </pc:docChgLst>
  <pc:docChgLst>
    <pc:chgData name="Stefan Kohler" userId="95be54ce-ae46-49b4-ac23-b4a3f6508f29" providerId="ADAL" clId="{6D954BDB-78A7-4805-9D44-A8EE83CB6269}"/>
    <pc:docChg chg="custSel delSld modSld">
      <pc:chgData name="Stefan Kohler" userId="95be54ce-ae46-49b4-ac23-b4a3f6508f29" providerId="ADAL" clId="{6D954BDB-78A7-4805-9D44-A8EE83CB6269}" dt="2024-09-17T09:30:57.846" v="191" actId="1076"/>
      <pc:docMkLst>
        <pc:docMk/>
      </pc:docMkLst>
      <pc:sldChg chg="modSp mod">
        <pc:chgData name="Stefan Kohler" userId="95be54ce-ae46-49b4-ac23-b4a3f6508f29" providerId="ADAL" clId="{6D954BDB-78A7-4805-9D44-A8EE83CB6269}" dt="2024-09-16T16:25:31.027" v="2" actId="20577"/>
        <pc:sldMkLst>
          <pc:docMk/>
          <pc:sldMk cId="1679405836" sldId="383"/>
        </pc:sldMkLst>
        <pc:spChg chg="mod">
          <ac:chgData name="Stefan Kohler" userId="95be54ce-ae46-49b4-ac23-b4a3f6508f29" providerId="ADAL" clId="{6D954BDB-78A7-4805-9D44-A8EE83CB6269}" dt="2024-09-16T16:25:31.027" v="2" actId="20577"/>
          <ac:spMkLst>
            <pc:docMk/>
            <pc:sldMk cId="1679405836" sldId="383"/>
            <ac:spMk id="29" creationId="{F942198E-C504-D2D1-DDAE-F407D2556D6A}"/>
          </ac:spMkLst>
        </pc:spChg>
      </pc:sldChg>
      <pc:sldChg chg="modSp del mod">
        <pc:chgData name="Stefan Kohler" userId="95be54ce-ae46-49b4-ac23-b4a3f6508f29" providerId="ADAL" clId="{6D954BDB-78A7-4805-9D44-A8EE83CB6269}" dt="2024-09-17T09:10:46.667" v="29" actId="47"/>
        <pc:sldMkLst>
          <pc:docMk/>
          <pc:sldMk cId="1130763369" sldId="384"/>
        </pc:sldMkLst>
        <pc:spChg chg="mod">
          <ac:chgData name="Stefan Kohler" userId="95be54ce-ae46-49b4-ac23-b4a3f6508f29" providerId="ADAL" clId="{6D954BDB-78A7-4805-9D44-A8EE83CB6269}" dt="2024-09-16T16:25:57.112" v="12" actId="1036"/>
          <ac:spMkLst>
            <pc:docMk/>
            <pc:sldMk cId="1130763369" sldId="384"/>
            <ac:spMk id="27" creationId="{B8D95BA9-52E1-B101-3F2C-AAC9E1B0641B}"/>
          </ac:spMkLst>
        </pc:spChg>
        <pc:spChg chg="mod">
          <ac:chgData name="Stefan Kohler" userId="95be54ce-ae46-49b4-ac23-b4a3f6508f29" providerId="ADAL" clId="{6D954BDB-78A7-4805-9D44-A8EE83CB6269}" dt="2024-09-16T16:41:39.191" v="28"/>
          <ac:spMkLst>
            <pc:docMk/>
            <pc:sldMk cId="1130763369" sldId="384"/>
            <ac:spMk id="29" creationId="{F942198E-C504-D2D1-DDAE-F407D2556D6A}"/>
          </ac:spMkLst>
        </pc:spChg>
        <pc:spChg chg="mod">
          <ac:chgData name="Stefan Kohler" userId="95be54ce-ae46-49b4-ac23-b4a3f6508f29" providerId="ADAL" clId="{6D954BDB-78A7-4805-9D44-A8EE83CB6269}" dt="2024-09-16T16:26:02.400" v="14" actId="1037"/>
          <ac:spMkLst>
            <pc:docMk/>
            <pc:sldMk cId="1130763369" sldId="384"/>
            <ac:spMk id="33" creationId="{21B59FD7-1D46-5D22-E316-F449DFE1017F}"/>
          </ac:spMkLst>
        </pc:spChg>
        <pc:spChg chg="mod">
          <ac:chgData name="Stefan Kohler" userId="95be54ce-ae46-49b4-ac23-b4a3f6508f29" providerId="ADAL" clId="{6D954BDB-78A7-4805-9D44-A8EE83CB6269}" dt="2024-09-16T16:25:50.784" v="9" actId="1036"/>
          <ac:spMkLst>
            <pc:docMk/>
            <pc:sldMk cId="1130763369" sldId="384"/>
            <ac:spMk id="109" creationId="{0A580B27-5543-02DB-C676-D560C4828F2B}"/>
          </ac:spMkLst>
        </pc:spChg>
        <pc:spChg chg="mod">
          <ac:chgData name="Stefan Kohler" userId="95be54ce-ae46-49b4-ac23-b4a3f6508f29" providerId="ADAL" clId="{6D954BDB-78A7-4805-9D44-A8EE83CB6269}" dt="2024-09-16T16:25:43.767" v="3" actId="20577"/>
          <ac:spMkLst>
            <pc:docMk/>
            <pc:sldMk cId="1130763369" sldId="384"/>
            <ac:spMk id="117" creationId="{AC16D8FE-AB6B-99BB-583C-26E0D840BAFF}"/>
          </ac:spMkLst>
        </pc:spChg>
        <pc:picChg chg="mod">
          <ac:chgData name="Stefan Kohler" userId="95be54ce-ae46-49b4-ac23-b4a3f6508f29" providerId="ADAL" clId="{6D954BDB-78A7-4805-9D44-A8EE83CB6269}" dt="2024-09-16T16:26:06.511" v="23" actId="1037"/>
          <ac:picMkLst>
            <pc:docMk/>
            <pc:sldMk cId="1130763369" sldId="384"/>
            <ac:picMk id="32" creationId="{BB45CA50-252D-3544-4B9A-815B3A59A20E}"/>
          </ac:picMkLst>
        </pc:picChg>
        <pc:picChg chg="mod">
          <ac:chgData name="Stefan Kohler" userId="95be54ce-ae46-49b4-ac23-b4a3f6508f29" providerId="ADAL" clId="{6D954BDB-78A7-4805-9D44-A8EE83CB6269}" dt="2024-09-16T16:26:13.704" v="27" actId="1038"/>
          <ac:picMkLst>
            <pc:docMk/>
            <pc:sldMk cId="1130763369" sldId="384"/>
            <ac:picMk id="80" creationId="{304B878A-E5D8-EEA2-8D19-68C8C8500166}"/>
          </ac:picMkLst>
        </pc:picChg>
        <pc:cxnChg chg="mod">
          <ac:chgData name="Stefan Kohler" userId="95be54ce-ae46-49b4-ac23-b4a3f6508f29" providerId="ADAL" clId="{6D954BDB-78A7-4805-9D44-A8EE83CB6269}" dt="2024-09-16T16:26:02.400" v="14" actId="1037"/>
          <ac:cxnSpMkLst>
            <pc:docMk/>
            <pc:sldMk cId="1130763369" sldId="384"/>
            <ac:cxnSpMk id="37" creationId="{D7875977-70B2-5EB7-F1BD-5D5FB62A7764}"/>
          </ac:cxnSpMkLst>
        </pc:cxnChg>
      </pc:sldChg>
      <pc:sldChg chg="addSp modSp mod">
        <pc:chgData name="Stefan Kohler" userId="95be54ce-ae46-49b4-ac23-b4a3f6508f29" providerId="ADAL" clId="{6D954BDB-78A7-4805-9D44-A8EE83CB6269}" dt="2024-09-17T09:30:57.846" v="191" actId="1076"/>
        <pc:sldMkLst>
          <pc:docMk/>
          <pc:sldMk cId="2905850538" sldId="385"/>
        </pc:sldMkLst>
        <pc:spChg chg="add mod">
          <ac:chgData name="Stefan Kohler" userId="95be54ce-ae46-49b4-ac23-b4a3f6508f29" providerId="ADAL" clId="{6D954BDB-78A7-4805-9D44-A8EE83CB6269}" dt="2024-09-17T09:28:11.291" v="153" actId="1037"/>
          <ac:spMkLst>
            <pc:docMk/>
            <pc:sldMk cId="2905850538" sldId="385"/>
            <ac:spMk id="3" creationId="{DD7791F2-ED55-FC9A-6DC6-F8E40ED8E85C}"/>
          </ac:spMkLst>
        </pc:spChg>
        <pc:spChg chg="mod">
          <ac:chgData name="Stefan Kohler" userId="95be54ce-ae46-49b4-ac23-b4a3f6508f29" providerId="ADAL" clId="{6D954BDB-78A7-4805-9D44-A8EE83CB6269}" dt="2024-09-17T09:12:32.166" v="43" actId="207"/>
          <ac:spMkLst>
            <pc:docMk/>
            <pc:sldMk cId="2905850538" sldId="385"/>
            <ac:spMk id="5" creationId="{35D0BDC3-8926-A279-1DE8-644B673E94F7}"/>
          </ac:spMkLst>
        </pc:spChg>
        <pc:spChg chg="mod">
          <ac:chgData name="Stefan Kohler" userId="95be54ce-ae46-49b4-ac23-b4a3f6508f29" providerId="ADAL" clId="{6D954BDB-78A7-4805-9D44-A8EE83CB6269}" dt="2024-09-17T09:16:40.995" v="79" actId="1036"/>
          <ac:spMkLst>
            <pc:docMk/>
            <pc:sldMk cId="2905850538" sldId="385"/>
            <ac:spMk id="11" creationId="{363B0CE3-9FE4-BFBE-03C8-2614550E9DD9}"/>
          </ac:spMkLst>
        </pc:spChg>
        <pc:spChg chg="mod">
          <ac:chgData name="Stefan Kohler" userId="95be54ce-ae46-49b4-ac23-b4a3f6508f29" providerId="ADAL" clId="{6D954BDB-78A7-4805-9D44-A8EE83CB6269}" dt="2024-09-17T09:12:32.166" v="43" actId="207"/>
          <ac:spMkLst>
            <pc:docMk/>
            <pc:sldMk cId="2905850538" sldId="385"/>
            <ac:spMk id="16" creationId="{97ED56ED-5145-7ABA-CB76-992258613D90}"/>
          </ac:spMkLst>
        </pc:spChg>
        <pc:spChg chg="mod">
          <ac:chgData name="Stefan Kohler" userId="95be54ce-ae46-49b4-ac23-b4a3f6508f29" providerId="ADAL" clId="{6D954BDB-78A7-4805-9D44-A8EE83CB6269}" dt="2024-09-17T09:13:24.698" v="47" actId="207"/>
          <ac:spMkLst>
            <pc:docMk/>
            <pc:sldMk cId="2905850538" sldId="385"/>
            <ac:spMk id="19" creationId="{822A12DC-40D9-4209-F757-26B90096B593}"/>
          </ac:spMkLst>
        </pc:spChg>
        <pc:spChg chg="add mod">
          <ac:chgData name="Stefan Kohler" userId="95be54ce-ae46-49b4-ac23-b4a3f6508f29" providerId="ADAL" clId="{6D954BDB-78A7-4805-9D44-A8EE83CB6269}" dt="2024-09-17T09:30:57.846" v="191" actId="1076"/>
          <ac:spMkLst>
            <pc:docMk/>
            <pc:sldMk cId="2905850538" sldId="385"/>
            <ac:spMk id="22" creationId="{F03887A7-D218-E676-4824-0F3F5D3F1499}"/>
          </ac:spMkLst>
        </pc:spChg>
        <pc:spChg chg="mod">
          <ac:chgData name="Stefan Kohler" userId="95be54ce-ae46-49b4-ac23-b4a3f6508f29" providerId="ADAL" clId="{6D954BDB-78A7-4805-9D44-A8EE83CB6269}" dt="2024-09-17T09:18:54.081" v="119" actId="6549"/>
          <ac:spMkLst>
            <pc:docMk/>
            <pc:sldMk cId="2905850538" sldId="385"/>
            <ac:spMk id="29" creationId="{F942198E-C504-D2D1-DDAE-F407D2556D6A}"/>
          </ac:spMkLst>
        </pc:spChg>
        <pc:spChg chg="mod">
          <ac:chgData name="Stefan Kohler" userId="95be54ce-ae46-49b4-ac23-b4a3f6508f29" providerId="ADAL" clId="{6D954BDB-78A7-4805-9D44-A8EE83CB6269}" dt="2024-09-17T09:13:31.856" v="48" actId="207"/>
          <ac:spMkLst>
            <pc:docMk/>
            <pc:sldMk cId="2905850538" sldId="385"/>
            <ac:spMk id="55" creationId="{9FA1C4DC-6AD0-9C3C-94F9-7921A1D71A0E}"/>
          </ac:spMkLst>
        </pc:spChg>
        <pc:spChg chg="mod ord">
          <ac:chgData name="Stefan Kohler" userId="95be54ce-ae46-49b4-ac23-b4a3f6508f29" providerId="ADAL" clId="{6D954BDB-78A7-4805-9D44-A8EE83CB6269}" dt="2024-09-17T09:15:39.238" v="62" actId="166"/>
          <ac:spMkLst>
            <pc:docMk/>
            <pc:sldMk cId="2905850538" sldId="385"/>
            <ac:spMk id="56" creationId="{463C7D3F-F2EB-B908-097B-7DE93DE2109E}"/>
          </ac:spMkLst>
        </pc:spChg>
        <pc:spChg chg="mod">
          <ac:chgData name="Stefan Kohler" userId="95be54ce-ae46-49b4-ac23-b4a3f6508f29" providerId="ADAL" clId="{6D954BDB-78A7-4805-9D44-A8EE83CB6269}" dt="2024-09-17T09:11:07.674" v="31" actId="1076"/>
          <ac:spMkLst>
            <pc:docMk/>
            <pc:sldMk cId="2905850538" sldId="385"/>
            <ac:spMk id="64" creationId="{A46FD1D5-E3A6-C757-BE87-8B6663EC8358}"/>
          </ac:spMkLst>
        </pc:spChg>
        <pc:spChg chg="mod">
          <ac:chgData name="Stefan Kohler" userId="95be54ce-ae46-49b4-ac23-b4a3f6508f29" providerId="ADAL" clId="{6D954BDB-78A7-4805-9D44-A8EE83CB6269}" dt="2024-09-17T09:28:39.886" v="188" actId="20577"/>
          <ac:spMkLst>
            <pc:docMk/>
            <pc:sldMk cId="2905850538" sldId="385"/>
            <ac:spMk id="109" creationId="{0A580B27-5543-02DB-C676-D560C4828F2B}"/>
          </ac:spMkLst>
        </pc:spChg>
        <pc:spChg chg="mod">
          <ac:chgData name="Stefan Kohler" userId="95be54ce-ae46-49b4-ac23-b4a3f6508f29" providerId="ADAL" clId="{6D954BDB-78A7-4805-9D44-A8EE83CB6269}" dt="2024-09-17T09:29:23.313" v="189" actId="255"/>
          <ac:spMkLst>
            <pc:docMk/>
            <pc:sldMk cId="2905850538" sldId="385"/>
            <ac:spMk id="111" creationId="{01FB3F45-73B9-BDFE-59D8-C2CC5EA53A3F}"/>
          </ac:spMkLst>
        </pc:spChg>
        <pc:spChg chg="mod">
          <ac:chgData name="Stefan Kohler" userId="95be54ce-ae46-49b4-ac23-b4a3f6508f29" providerId="ADAL" clId="{6D954BDB-78A7-4805-9D44-A8EE83CB6269}" dt="2024-09-17T09:12:42.014" v="44" actId="207"/>
          <ac:spMkLst>
            <pc:docMk/>
            <pc:sldMk cId="2905850538" sldId="385"/>
            <ac:spMk id="161" creationId="{70A411F2-4104-AE8B-993A-4ED6117FAA39}"/>
          </ac:spMkLst>
        </pc:spChg>
        <pc:spChg chg="mod">
          <ac:chgData name="Stefan Kohler" userId="95be54ce-ae46-49b4-ac23-b4a3f6508f29" providerId="ADAL" clId="{6D954BDB-78A7-4805-9D44-A8EE83CB6269}" dt="2024-09-17T09:11:48.585" v="39" actId="1076"/>
          <ac:spMkLst>
            <pc:docMk/>
            <pc:sldMk cId="2905850538" sldId="385"/>
            <ac:spMk id="179" creationId="{CF1E076D-E511-E695-BE6A-ECED12E9F560}"/>
          </ac:spMkLst>
        </pc:spChg>
        <pc:picChg chg="add mod">
          <ac:chgData name="Stefan Kohler" userId="95be54ce-ae46-49b4-ac23-b4a3f6508f29" providerId="ADAL" clId="{6D954BDB-78A7-4805-9D44-A8EE83CB6269}" dt="2024-09-17T09:11:53.938" v="40" actId="1076"/>
          <ac:picMkLst>
            <pc:docMk/>
            <pc:sldMk cId="2905850538" sldId="385"/>
            <ac:picMk id="2" creationId="{E331F982-DE6E-5ABE-A7F8-8202381AE084}"/>
          </ac:picMkLst>
        </pc:picChg>
        <pc:cxnChg chg="add mod">
          <ac:chgData name="Stefan Kohler" userId="95be54ce-ae46-49b4-ac23-b4a3f6508f29" providerId="ADAL" clId="{6D954BDB-78A7-4805-9D44-A8EE83CB6269}" dt="2024-09-17T09:11:45.338" v="38" actId="1076"/>
          <ac:cxnSpMkLst>
            <pc:docMk/>
            <pc:sldMk cId="2905850538" sldId="385"/>
            <ac:cxnSpMk id="7" creationId="{3ADB215E-042A-A3C5-082F-D098DC7C512D}"/>
          </ac:cxnSpMkLst>
        </pc:cxnChg>
        <pc:cxnChg chg="add mod">
          <ac:chgData name="Stefan Kohler" userId="95be54ce-ae46-49b4-ac23-b4a3f6508f29" providerId="ADAL" clId="{6D954BDB-78A7-4805-9D44-A8EE83CB6269}" dt="2024-09-17T09:13:59.928" v="53" actId="14100"/>
          <ac:cxnSpMkLst>
            <pc:docMk/>
            <pc:sldMk cId="2905850538" sldId="385"/>
            <ac:cxnSpMk id="10" creationId="{2B10C68D-3263-0EB3-99C7-7DD97BDC4F28}"/>
          </ac:cxnSpMkLst>
        </pc:cxnChg>
        <pc:cxnChg chg="mod">
          <ac:chgData name="Stefan Kohler" userId="95be54ce-ae46-49b4-ac23-b4a3f6508f29" providerId="ADAL" clId="{6D954BDB-78A7-4805-9D44-A8EE83CB6269}" dt="2024-09-17T09:16:47.824" v="80" actId="14100"/>
          <ac:cxnSpMkLst>
            <pc:docMk/>
            <pc:sldMk cId="2905850538" sldId="385"/>
            <ac:cxnSpMk id="15" creationId="{F9A3816A-7D70-F21F-E4EE-5A6893C21575}"/>
          </ac:cxnSpMkLst>
        </pc:cxnChg>
        <pc:cxnChg chg="mod">
          <ac:chgData name="Stefan Kohler" userId="95be54ce-ae46-49b4-ac23-b4a3f6508f29" providerId="ADAL" clId="{6D954BDB-78A7-4805-9D44-A8EE83CB6269}" dt="2024-09-17T09:14:56.591" v="58" actId="208"/>
          <ac:cxnSpMkLst>
            <pc:docMk/>
            <pc:sldMk cId="2905850538" sldId="385"/>
            <ac:cxnSpMk id="21" creationId="{0D487680-8DCA-5AFC-2331-080F36F72EFB}"/>
          </ac:cxnSpMkLst>
        </pc:cxnChg>
        <pc:cxnChg chg="mod">
          <ac:chgData name="Stefan Kohler" userId="95be54ce-ae46-49b4-ac23-b4a3f6508f29" providerId="ADAL" clId="{6D954BDB-78A7-4805-9D44-A8EE83CB6269}" dt="2024-09-17T09:14:31.185" v="57" actId="14100"/>
          <ac:cxnSpMkLst>
            <pc:docMk/>
            <pc:sldMk cId="2905850538" sldId="385"/>
            <ac:cxnSpMk id="37" creationId="{D7875977-70B2-5EB7-F1BD-5D5FB62A7764}"/>
          </ac:cxnSpMkLst>
        </pc:cxnChg>
        <pc:cxnChg chg="mod">
          <ac:chgData name="Stefan Kohler" userId="95be54ce-ae46-49b4-ac23-b4a3f6508f29" providerId="ADAL" clId="{6D954BDB-78A7-4805-9D44-A8EE83CB6269}" dt="2024-09-17T09:16:50.384" v="81" actId="14100"/>
          <ac:cxnSpMkLst>
            <pc:docMk/>
            <pc:sldMk cId="2905850538" sldId="385"/>
            <ac:cxnSpMk id="46" creationId="{092FA8B6-C5F9-4E0E-1A45-1E5A08F9351D}"/>
          </ac:cxnSpMkLst>
        </pc:cxnChg>
        <pc:cxnChg chg="mod">
          <ac:chgData name="Stefan Kohler" userId="95be54ce-ae46-49b4-ac23-b4a3f6508f29" providerId="ADAL" clId="{6D954BDB-78A7-4805-9D44-A8EE83CB6269}" dt="2024-09-17T09:15:02.338" v="60" actId="208"/>
          <ac:cxnSpMkLst>
            <pc:docMk/>
            <pc:sldMk cId="2905850538" sldId="385"/>
            <ac:cxnSpMk id="50" creationId="{20A518DE-9D23-BF4F-F7BA-A638C41EF881}"/>
          </ac:cxnSpMkLst>
        </pc:cxnChg>
        <pc:cxnChg chg="mod">
          <ac:chgData name="Stefan Kohler" userId="95be54ce-ae46-49b4-ac23-b4a3f6508f29" providerId="ADAL" clId="{6D954BDB-78A7-4805-9D44-A8EE83CB6269}" dt="2024-09-17T09:15:04.506" v="61" actId="208"/>
          <ac:cxnSpMkLst>
            <pc:docMk/>
            <pc:sldMk cId="2905850538" sldId="385"/>
            <ac:cxnSpMk id="82" creationId="{05E9257E-3ADB-5B06-44B6-CF26610313BA}"/>
          </ac:cxnSpMkLst>
        </pc:cxnChg>
        <pc:cxnChg chg="mod">
          <ac:chgData name="Stefan Kohler" userId="95be54ce-ae46-49b4-ac23-b4a3f6508f29" providerId="ADAL" clId="{6D954BDB-78A7-4805-9D44-A8EE83CB6269}" dt="2024-09-17T09:14:21.457" v="56" actId="14100"/>
          <ac:cxnSpMkLst>
            <pc:docMk/>
            <pc:sldMk cId="2905850538" sldId="385"/>
            <ac:cxnSpMk id="178" creationId="{D66591BA-472F-E6AD-2437-2074B75CC021}"/>
          </ac:cxnSpMkLst>
        </pc:cxnChg>
        <pc:cxnChg chg="mod ord">
          <ac:chgData name="Stefan Kohler" userId="95be54ce-ae46-49b4-ac23-b4a3f6508f29" providerId="ADAL" clId="{6D954BDB-78A7-4805-9D44-A8EE83CB6269}" dt="2024-09-17T09:14:05.376" v="54" actId="14100"/>
          <ac:cxnSpMkLst>
            <pc:docMk/>
            <pc:sldMk cId="2905850538" sldId="385"/>
            <ac:cxnSpMk id="190" creationId="{5ADC76BF-1C86-BEF1-ADEA-2C8928EFBB3D}"/>
          </ac:cxnSpMkLst>
        </pc:cxnChg>
      </pc:sldChg>
    </pc:docChg>
  </pc:docChgLst>
  <pc:docChgLst>
    <pc:chgData name="Anne-Thérèse Parel" userId="0c999029-dc4e-4fa5-9f8c-b6d0fa9736bb" providerId="ADAL" clId="{BD6F6045-AFB9-49DB-9F1D-08B369E88A48}"/>
    <pc:docChg chg="custSel addSld delSld modSld sldOrd">
      <pc:chgData name="Anne-Thérèse Parel" userId="0c999029-dc4e-4fa5-9f8c-b6d0fa9736bb" providerId="ADAL" clId="{BD6F6045-AFB9-49DB-9F1D-08B369E88A48}" dt="2024-09-19T06:15:03.113" v="635"/>
      <pc:docMkLst>
        <pc:docMk/>
      </pc:docMkLst>
      <pc:sldChg chg="del">
        <pc:chgData name="Anne-Thérèse Parel" userId="0c999029-dc4e-4fa5-9f8c-b6d0fa9736bb" providerId="ADAL" clId="{BD6F6045-AFB9-49DB-9F1D-08B369E88A48}" dt="2024-09-16T15:41:35.647" v="0" actId="47"/>
        <pc:sldMkLst>
          <pc:docMk/>
          <pc:sldMk cId="2395448973" sldId="382"/>
        </pc:sldMkLst>
      </pc:sldChg>
      <pc:sldChg chg="del">
        <pc:chgData name="Anne-Thérèse Parel" userId="0c999029-dc4e-4fa5-9f8c-b6d0fa9736bb" providerId="ADAL" clId="{BD6F6045-AFB9-49DB-9F1D-08B369E88A48}" dt="2024-09-16T15:41:35.647" v="0" actId="47"/>
        <pc:sldMkLst>
          <pc:docMk/>
          <pc:sldMk cId="243527167" sldId="384"/>
        </pc:sldMkLst>
      </pc:sldChg>
      <pc:sldChg chg="add">
        <pc:chgData name="Anne-Thérèse Parel" userId="0c999029-dc4e-4fa5-9f8c-b6d0fa9736bb" providerId="ADAL" clId="{BD6F6045-AFB9-49DB-9F1D-08B369E88A48}" dt="2024-09-16T15:41:54.360" v="1"/>
        <pc:sldMkLst>
          <pc:docMk/>
          <pc:sldMk cId="1130763369" sldId="384"/>
        </pc:sldMkLst>
      </pc:sldChg>
      <pc:sldChg chg="modSp add mod ord">
        <pc:chgData name="Anne-Thérèse Parel" userId="0c999029-dc4e-4fa5-9f8c-b6d0fa9736bb" providerId="ADAL" clId="{BD6F6045-AFB9-49DB-9F1D-08B369E88A48}" dt="2024-09-19T06:15:03.113" v="635"/>
        <pc:sldMkLst>
          <pc:docMk/>
          <pc:sldMk cId="2905850538" sldId="385"/>
        </pc:sldMkLst>
        <pc:spChg chg="mod">
          <ac:chgData name="Anne-Thérèse Parel" userId="0c999029-dc4e-4fa5-9f8c-b6d0fa9736bb" providerId="ADAL" clId="{BD6F6045-AFB9-49DB-9F1D-08B369E88A48}" dt="2024-09-17T06:03:37.539" v="319" actId="14100"/>
          <ac:spMkLst>
            <pc:docMk/>
            <pc:sldMk cId="2905850538" sldId="385"/>
            <ac:spMk id="27" creationId="{B8D95BA9-52E1-B101-3F2C-AAC9E1B0641B}"/>
          </ac:spMkLst>
        </pc:spChg>
        <pc:spChg chg="mod">
          <ac:chgData name="Anne-Thérèse Parel" userId="0c999029-dc4e-4fa5-9f8c-b6d0fa9736bb" providerId="ADAL" clId="{BD6F6045-AFB9-49DB-9F1D-08B369E88A48}" dt="2024-09-17T06:08:49.949" v="627" actId="255"/>
          <ac:spMkLst>
            <pc:docMk/>
            <pc:sldMk cId="2905850538" sldId="385"/>
            <ac:spMk id="29" creationId="{F942198E-C504-D2D1-DDAE-F407D2556D6A}"/>
          </ac:spMkLst>
        </pc:spChg>
        <pc:spChg chg="mod">
          <ac:chgData name="Anne-Thérèse Parel" userId="0c999029-dc4e-4fa5-9f8c-b6d0fa9736bb" providerId="ADAL" clId="{BD6F6045-AFB9-49DB-9F1D-08B369E88A48}" dt="2024-09-17T06:07:20.702" v="552" actId="20577"/>
          <ac:spMkLst>
            <pc:docMk/>
            <pc:sldMk cId="2905850538" sldId="385"/>
            <ac:spMk id="33" creationId="{21B59FD7-1D46-5D22-E316-F449DFE1017F}"/>
          </ac:spMkLst>
        </pc:spChg>
        <pc:spChg chg="mod">
          <ac:chgData name="Anne-Thérèse Parel" userId="0c999029-dc4e-4fa5-9f8c-b6d0fa9736bb" providerId="ADAL" clId="{BD6F6045-AFB9-49DB-9F1D-08B369E88A48}" dt="2024-09-17T05:59:09.839" v="148" actId="20577"/>
          <ac:spMkLst>
            <pc:docMk/>
            <pc:sldMk cId="2905850538" sldId="385"/>
            <ac:spMk id="62" creationId="{56179795-21C1-161C-1124-F03BEAEA18A4}"/>
          </ac:spMkLst>
        </pc:spChg>
        <pc:spChg chg="mod">
          <ac:chgData name="Anne-Thérèse Parel" userId="0c999029-dc4e-4fa5-9f8c-b6d0fa9736bb" providerId="ADAL" clId="{BD6F6045-AFB9-49DB-9F1D-08B369E88A48}" dt="2024-09-17T05:57:32.736" v="66" actId="122"/>
          <ac:spMkLst>
            <pc:docMk/>
            <pc:sldMk cId="2905850538" sldId="385"/>
            <ac:spMk id="63" creationId="{47EC4019-9148-0001-5DE7-81BA38C5CFC6}"/>
          </ac:spMkLst>
        </pc:spChg>
        <pc:spChg chg="mod">
          <ac:chgData name="Anne-Thérèse Parel" userId="0c999029-dc4e-4fa5-9f8c-b6d0fa9736bb" providerId="ADAL" clId="{BD6F6045-AFB9-49DB-9F1D-08B369E88A48}" dt="2024-09-17T05:59:28.381" v="196" actId="20577"/>
          <ac:spMkLst>
            <pc:docMk/>
            <pc:sldMk cId="2905850538" sldId="385"/>
            <ac:spMk id="64" creationId="{A46FD1D5-E3A6-C757-BE87-8B6663EC8358}"/>
          </ac:spMkLst>
        </pc:spChg>
        <pc:spChg chg="mod">
          <ac:chgData name="Anne-Thérèse Parel" userId="0c999029-dc4e-4fa5-9f8c-b6d0fa9736bb" providerId="ADAL" clId="{BD6F6045-AFB9-49DB-9F1D-08B369E88A48}" dt="2024-09-17T06:01:40.405" v="292" actId="1076"/>
          <ac:spMkLst>
            <pc:docMk/>
            <pc:sldMk cId="2905850538" sldId="385"/>
            <ac:spMk id="66" creationId="{D586DF7B-179C-3207-F66E-C8304C99868F}"/>
          </ac:spMkLst>
        </pc:spChg>
        <pc:spChg chg="mod">
          <ac:chgData name="Anne-Thérèse Parel" userId="0c999029-dc4e-4fa5-9f8c-b6d0fa9736bb" providerId="ADAL" clId="{BD6F6045-AFB9-49DB-9F1D-08B369E88A48}" dt="2024-09-17T06:06:46.787" v="534" actId="20577"/>
          <ac:spMkLst>
            <pc:docMk/>
            <pc:sldMk cId="2905850538" sldId="385"/>
            <ac:spMk id="81" creationId="{6021F22C-36B4-9D91-A06D-1F987E82D563}"/>
          </ac:spMkLst>
        </pc:spChg>
        <pc:spChg chg="mod">
          <ac:chgData name="Anne-Thérèse Parel" userId="0c999029-dc4e-4fa5-9f8c-b6d0fa9736bb" providerId="ADAL" clId="{BD6F6045-AFB9-49DB-9F1D-08B369E88A48}" dt="2024-09-17T05:59:56.917" v="217" actId="20577"/>
          <ac:spMkLst>
            <pc:docMk/>
            <pc:sldMk cId="2905850538" sldId="385"/>
            <ac:spMk id="108" creationId="{2DE3EAD1-B89F-EBEF-F15D-7297A00A6600}"/>
          </ac:spMkLst>
        </pc:spChg>
        <pc:spChg chg="mod">
          <ac:chgData name="Anne-Thérèse Parel" userId="0c999029-dc4e-4fa5-9f8c-b6d0fa9736bb" providerId="ADAL" clId="{BD6F6045-AFB9-49DB-9F1D-08B369E88A48}" dt="2024-09-17T06:06:26.332" v="510" actId="20577"/>
          <ac:spMkLst>
            <pc:docMk/>
            <pc:sldMk cId="2905850538" sldId="385"/>
            <ac:spMk id="109" creationId="{0A580B27-5543-02DB-C676-D560C4828F2B}"/>
          </ac:spMkLst>
        </pc:spChg>
        <pc:spChg chg="mod">
          <ac:chgData name="Anne-Thérèse Parel" userId="0c999029-dc4e-4fa5-9f8c-b6d0fa9736bb" providerId="ADAL" clId="{BD6F6045-AFB9-49DB-9F1D-08B369E88A48}" dt="2024-09-17T06:00:38.109" v="269" actId="404"/>
          <ac:spMkLst>
            <pc:docMk/>
            <pc:sldMk cId="2905850538" sldId="385"/>
            <ac:spMk id="111" creationId="{01FB3F45-73B9-BDFE-59D8-C2CC5EA53A3F}"/>
          </ac:spMkLst>
        </pc:spChg>
        <pc:spChg chg="mod">
          <ac:chgData name="Anne-Thérèse Parel" userId="0c999029-dc4e-4fa5-9f8c-b6d0fa9736bb" providerId="ADAL" clId="{BD6F6045-AFB9-49DB-9F1D-08B369E88A48}" dt="2024-09-17T06:04:29.686" v="352" actId="1036"/>
          <ac:spMkLst>
            <pc:docMk/>
            <pc:sldMk cId="2905850538" sldId="385"/>
            <ac:spMk id="112" creationId="{81089F8B-4505-C922-C9D4-67CCC6FB9A3B}"/>
          </ac:spMkLst>
        </pc:spChg>
        <pc:spChg chg="mod">
          <ac:chgData name="Anne-Thérèse Parel" userId="0c999029-dc4e-4fa5-9f8c-b6d0fa9736bb" providerId="ADAL" clId="{BD6F6045-AFB9-49DB-9F1D-08B369E88A48}" dt="2024-09-17T05:58:48.740" v="147" actId="20577"/>
          <ac:spMkLst>
            <pc:docMk/>
            <pc:sldMk cId="2905850538" sldId="385"/>
            <ac:spMk id="117" creationId="{AC16D8FE-AB6B-99BB-583C-26E0D840BAFF}"/>
          </ac:spMkLst>
        </pc:spChg>
        <pc:grpChg chg="mod">
          <ac:chgData name="Anne-Thérèse Parel" userId="0c999029-dc4e-4fa5-9f8c-b6d0fa9736bb" providerId="ADAL" clId="{BD6F6045-AFB9-49DB-9F1D-08B369E88A48}" dt="2024-09-17T06:09:16.063" v="633" actId="1038"/>
          <ac:grpSpMkLst>
            <pc:docMk/>
            <pc:sldMk cId="2905850538" sldId="385"/>
            <ac:grpSpMk id="94" creationId="{49CC73B1-DDFC-881F-C4FE-04949A363ED3}"/>
          </ac:grpSpMkLst>
        </pc:grpChg>
        <pc:picChg chg="mod">
          <ac:chgData name="Anne-Thérèse Parel" userId="0c999029-dc4e-4fa5-9f8c-b6d0fa9736bb" providerId="ADAL" clId="{BD6F6045-AFB9-49DB-9F1D-08B369E88A48}" dt="2024-09-17T06:03:53.617" v="335" actId="1036"/>
          <ac:picMkLst>
            <pc:docMk/>
            <pc:sldMk cId="2905850538" sldId="385"/>
            <ac:picMk id="32" creationId="{BB45CA50-252D-3544-4B9A-815B3A59A20E}"/>
          </ac:picMkLst>
        </pc:picChg>
        <pc:picChg chg="mod">
          <ac:chgData name="Anne-Thérèse Parel" userId="0c999029-dc4e-4fa5-9f8c-b6d0fa9736bb" providerId="ADAL" clId="{BD6F6045-AFB9-49DB-9F1D-08B369E88A48}" dt="2024-09-17T06:01:25.836" v="289" actId="1076"/>
          <ac:picMkLst>
            <pc:docMk/>
            <pc:sldMk cId="2905850538" sldId="385"/>
            <ac:picMk id="47" creationId="{DD74AEC7-52B2-B939-F705-8FA255583CB9}"/>
          </ac:picMkLst>
        </pc:picChg>
        <pc:cxnChg chg="mod">
          <ac:chgData name="Anne-Thérèse Parel" userId="0c999029-dc4e-4fa5-9f8c-b6d0fa9736bb" providerId="ADAL" clId="{BD6F6045-AFB9-49DB-9F1D-08B369E88A48}" dt="2024-09-17T06:03:45.603" v="320" actId="1076"/>
          <ac:cxnSpMkLst>
            <pc:docMk/>
            <pc:sldMk cId="2905850538" sldId="385"/>
            <ac:cxnSpMk id="37" creationId="{D7875977-70B2-5EB7-F1BD-5D5FB62A7764}"/>
          </ac:cxnSpMkLst>
        </pc:cxnChg>
        <pc:cxnChg chg="mod">
          <ac:chgData name="Anne-Thérèse Parel" userId="0c999029-dc4e-4fa5-9f8c-b6d0fa9736bb" providerId="ADAL" clId="{BD6F6045-AFB9-49DB-9F1D-08B369E88A48}" dt="2024-09-17T06:09:16.063" v="633" actId="1038"/>
          <ac:cxnSpMkLst>
            <pc:docMk/>
            <pc:sldMk cId="2905850538" sldId="385"/>
            <ac:cxnSpMk id="86" creationId="{798F6AAC-5105-7AAA-55D8-C83EAF6381B9}"/>
          </ac:cxnSpMkLst>
        </pc:cxnChg>
      </pc:sldChg>
    </pc:docChg>
  </pc:docChgLst>
  <pc:docChgLst>
    <pc:chgData name="Stefan Kohler" userId="95be54ce-ae46-49b4-ac23-b4a3f6508f29" providerId="ADAL" clId="{FBC6EE1A-1271-44AB-B197-8AC60F59FF96}"/>
    <pc:docChg chg="undo redo custSel modSld">
      <pc:chgData name="Stefan Kohler" userId="95be54ce-ae46-49b4-ac23-b4a3f6508f29" providerId="ADAL" clId="{FBC6EE1A-1271-44AB-B197-8AC60F59FF96}" dt="2024-05-02T13:24:21.685" v="914" actId="6549"/>
      <pc:docMkLst>
        <pc:docMk/>
      </pc:docMkLst>
      <pc:sldChg chg="addSp delSp modSp mod">
        <pc:chgData name="Stefan Kohler" userId="95be54ce-ae46-49b4-ac23-b4a3f6508f29" providerId="ADAL" clId="{FBC6EE1A-1271-44AB-B197-8AC60F59FF96}" dt="2024-05-02T13:22:50.350" v="894" actId="14100"/>
        <pc:sldMkLst>
          <pc:docMk/>
          <pc:sldMk cId="2395448973" sldId="382"/>
        </pc:sldMkLst>
        <pc:spChg chg="add mod">
          <ac:chgData name="Stefan Kohler" userId="95be54ce-ae46-49b4-ac23-b4a3f6508f29" providerId="ADAL" clId="{FBC6EE1A-1271-44AB-B197-8AC60F59FF96}" dt="2024-05-02T11:42:53.483" v="1"/>
          <ac:spMkLst>
            <pc:docMk/>
            <pc:sldMk cId="2395448973" sldId="382"/>
            <ac:spMk id="2" creationId="{EF970FAD-5724-06C9-9EF1-3ED6CD919B52}"/>
          </ac:spMkLst>
        </pc:spChg>
        <pc:spChg chg="add mod">
          <ac:chgData name="Stefan Kohler" userId="95be54ce-ae46-49b4-ac23-b4a3f6508f29" providerId="ADAL" clId="{FBC6EE1A-1271-44AB-B197-8AC60F59FF96}" dt="2024-05-02T12:43:06.761" v="642" actId="20577"/>
          <ac:spMkLst>
            <pc:docMk/>
            <pc:sldMk cId="2395448973" sldId="382"/>
            <ac:spMk id="3" creationId="{3DB5A1F3-0B94-3D66-9A32-1B8772D936A1}"/>
          </ac:spMkLst>
        </pc:spChg>
        <pc:spChg chg="add mod ord">
          <ac:chgData name="Stefan Kohler" userId="95be54ce-ae46-49b4-ac23-b4a3f6508f29" providerId="ADAL" clId="{FBC6EE1A-1271-44AB-B197-8AC60F59FF96}" dt="2024-05-02T12:46:57.364" v="732" actId="166"/>
          <ac:spMkLst>
            <pc:docMk/>
            <pc:sldMk cId="2395448973" sldId="382"/>
            <ac:spMk id="4" creationId="{33102371-EE2E-5F7C-B3EA-442D66AB52EF}"/>
          </ac:spMkLst>
        </pc:spChg>
        <pc:spChg chg="add mod">
          <ac:chgData name="Stefan Kohler" userId="95be54ce-ae46-49b4-ac23-b4a3f6508f29" providerId="ADAL" clId="{FBC6EE1A-1271-44AB-B197-8AC60F59FF96}" dt="2024-05-02T12:55:13.274" v="739" actId="1038"/>
          <ac:spMkLst>
            <pc:docMk/>
            <pc:sldMk cId="2395448973" sldId="382"/>
            <ac:spMk id="5" creationId="{548EB596-F1A9-C451-32C7-C39C7B7D59AE}"/>
          </ac:spMkLst>
        </pc:spChg>
        <pc:spChg chg="add mod">
          <ac:chgData name="Stefan Kohler" userId="95be54ce-ae46-49b4-ac23-b4a3f6508f29" providerId="ADAL" clId="{FBC6EE1A-1271-44AB-B197-8AC60F59FF96}" dt="2024-05-02T13:03:37.388" v="877" actId="1036"/>
          <ac:spMkLst>
            <pc:docMk/>
            <pc:sldMk cId="2395448973" sldId="382"/>
            <ac:spMk id="6" creationId="{F10B8CF1-AE3A-9BC5-15A1-BF0DD5FDFD19}"/>
          </ac:spMkLst>
        </pc:spChg>
        <pc:spChg chg="del">
          <ac:chgData name="Stefan Kohler" userId="95be54ce-ae46-49b4-ac23-b4a3f6508f29" providerId="ADAL" clId="{FBC6EE1A-1271-44AB-B197-8AC60F59FF96}" dt="2024-05-02T11:42:52.234" v="0" actId="478"/>
          <ac:spMkLst>
            <pc:docMk/>
            <pc:sldMk cId="2395448973" sldId="382"/>
            <ac:spMk id="29" creationId="{F942198E-C504-D2D1-DDAE-F407D2556D6A}"/>
          </ac:spMkLst>
        </pc:spChg>
        <pc:spChg chg="mod">
          <ac:chgData name="Stefan Kohler" userId="95be54ce-ae46-49b4-ac23-b4a3f6508f29" providerId="ADAL" clId="{FBC6EE1A-1271-44AB-B197-8AC60F59FF96}" dt="2024-05-02T13:01:36.963" v="823" actId="14100"/>
          <ac:spMkLst>
            <pc:docMk/>
            <pc:sldMk cId="2395448973" sldId="382"/>
            <ac:spMk id="62" creationId="{56179795-21C1-161C-1124-F03BEAEA18A4}"/>
          </ac:spMkLst>
        </pc:spChg>
        <pc:spChg chg="mod">
          <ac:chgData name="Stefan Kohler" userId="95be54ce-ae46-49b4-ac23-b4a3f6508f29" providerId="ADAL" clId="{FBC6EE1A-1271-44AB-B197-8AC60F59FF96}" dt="2024-05-02T13:02:14.210" v="831" actId="1076"/>
          <ac:spMkLst>
            <pc:docMk/>
            <pc:sldMk cId="2395448973" sldId="382"/>
            <ac:spMk id="63" creationId="{47EC4019-9148-0001-5DE7-81BA38C5CFC6}"/>
          </ac:spMkLst>
        </pc:spChg>
        <pc:spChg chg="mod">
          <ac:chgData name="Stefan Kohler" userId="95be54ce-ae46-49b4-ac23-b4a3f6508f29" providerId="ADAL" clId="{FBC6EE1A-1271-44AB-B197-8AC60F59FF96}" dt="2024-05-02T12:41:03.009" v="592" actId="14100"/>
          <ac:spMkLst>
            <pc:docMk/>
            <pc:sldMk cId="2395448973" sldId="382"/>
            <ac:spMk id="66" creationId="{D586DF7B-179C-3207-F66E-C8304C99868F}"/>
          </ac:spMkLst>
        </pc:spChg>
        <pc:spChg chg="mod">
          <ac:chgData name="Stefan Kohler" userId="95be54ce-ae46-49b4-ac23-b4a3f6508f29" providerId="ADAL" clId="{FBC6EE1A-1271-44AB-B197-8AC60F59FF96}" dt="2024-05-02T12:42:03.624" v="620"/>
          <ac:spMkLst>
            <pc:docMk/>
            <pc:sldMk cId="2395448973" sldId="382"/>
            <ac:spMk id="108" creationId="{2DE3EAD1-B89F-EBEF-F15D-7297A00A6600}"/>
          </ac:spMkLst>
        </pc:spChg>
        <pc:spChg chg="del topLvl">
          <ac:chgData name="Stefan Kohler" userId="95be54ce-ae46-49b4-ac23-b4a3f6508f29" providerId="ADAL" clId="{FBC6EE1A-1271-44AB-B197-8AC60F59FF96}" dt="2024-05-02T13:03:32.603" v="872" actId="478"/>
          <ac:spMkLst>
            <pc:docMk/>
            <pc:sldMk cId="2395448973" sldId="382"/>
            <ac:spMk id="109" creationId="{0A580B27-5543-02DB-C676-D560C4828F2B}"/>
          </ac:spMkLst>
        </pc:spChg>
        <pc:spChg chg="mod">
          <ac:chgData name="Stefan Kohler" userId="95be54ce-ae46-49b4-ac23-b4a3f6508f29" providerId="ADAL" clId="{FBC6EE1A-1271-44AB-B197-8AC60F59FF96}" dt="2024-05-02T12:57:53.021" v="788" actId="14100"/>
          <ac:spMkLst>
            <pc:docMk/>
            <pc:sldMk cId="2395448973" sldId="382"/>
            <ac:spMk id="110" creationId="{E40E70AD-49EA-4F3C-5AAF-CD1D0FC57E51}"/>
          </ac:spMkLst>
        </pc:spChg>
        <pc:spChg chg="mod">
          <ac:chgData name="Stefan Kohler" userId="95be54ce-ae46-49b4-ac23-b4a3f6508f29" providerId="ADAL" clId="{FBC6EE1A-1271-44AB-B197-8AC60F59FF96}" dt="2024-05-02T13:00:23.204" v="811"/>
          <ac:spMkLst>
            <pc:docMk/>
            <pc:sldMk cId="2395448973" sldId="382"/>
            <ac:spMk id="111" creationId="{01FB3F45-73B9-BDFE-59D8-C2CC5EA53A3F}"/>
          </ac:spMkLst>
        </pc:spChg>
        <pc:spChg chg="mod">
          <ac:chgData name="Stefan Kohler" userId="95be54ce-ae46-49b4-ac23-b4a3f6508f29" providerId="ADAL" clId="{FBC6EE1A-1271-44AB-B197-8AC60F59FF96}" dt="2024-05-02T12:59:00.214" v="806" actId="122"/>
          <ac:spMkLst>
            <pc:docMk/>
            <pc:sldMk cId="2395448973" sldId="382"/>
            <ac:spMk id="112" creationId="{81089F8B-4505-C922-C9D4-67CCC6FB9A3B}"/>
          </ac:spMkLst>
        </pc:spChg>
        <pc:spChg chg="mod">
          <ac:chgData name="Stefan Kohler" userId="95be54ce-ae46-49b4-ac23-b4a3f6508f29" providerId="ADAL" clId="{FBC6EE1A-1271-44AB-B197-8AC60F59FF96}" dt="2024-05-02T12:59:17.027" v="807"/>
          <ac:spMkLst>
            <pc:docMk/>
            <pc:sldMk cId="2395448973" sldId="382"/>
            <ac:spMk id="113" creationId="{46A7D40D-38D0-3B42-AC25-1CF6B7ED65A2}"/>
          </ac:spMkLst>
        </pc:spChg>
        <pc:spChg chg="del">
          <ac:chgData name="Stefan Kohler" userId="95be54ce-ae46-49b4-ac23-b4a3f6508f29" providerId="ADAL" clId="{FBC6EE1A-1271-44AB-B197-8AC60F59FF96}" dt="2024-05-02T12:55:06.861" v="734" actId="478"/>
          <ac:spMkLst>
            <pc:docMk/>
            <pc:sldMk cId="2395448973" sldId="382"/>
            <ac:spMk id="114" creationId="{FF50081E-98B7-DC88-564F-CF75F355EEC4}"/>
          </ac:spMkLst>
        </pc:spChg>
        <pc:spChg chg="del">
          <ac:chgData name="Stefan Kohler" userId="95be54ce-ae46-49b4-ac23-b4a3f6508f29" providerId="ADAL" clId="{FBC6EE1A-1271-44AB-B197-8AC60F59FF96}" dt="2024-05-02T12:46:47.752" v="729" actId="478"/>
          <ac:spMkLst>
            <pc:docMk/>
            <pc:sldMk cId="2395448973" sldId="382"/>
            <ac:spMk id="115" creationId="{C8E5C42E-0126-4839-65C2-3EA3D2120F3A}"/>
          </ac:spMkLst>
        </pc:spChg>
        <pc:spChg chg="mod">
          <ac:chgData name="Stefan Kohler" userId="95be54ce-ae46-49b4-ac23-b4a3f6508f29" providerId="ADAL" clId="{FBC6EE1A-1271-44AB-B197-8AC60F59FF96}" dt="2024-05-02T12:41:36.234" v="611" actId="20577"/>
          <ac:spMkLst>
            <pc:docMk/>
            <pc:sldMk cId="2395448973" sldId="382"/>
            <ac:spMk id="117" creationId="{AC16D8FE-AB6B-99BB-583C-26E0D840BAFF}"/>
          </ac:spMkLst>
        </pc:spChg>
        <pc:spChg chg="mod">
          <ac:chgData name="Stefan Kohler" userId="95be54ce-ae46-49b4-ac23-b4a3f6508f29" providerId="ADAL" clId="{FBC6EE1A-1271-44AB-B197-8AC60F59FF96}" dt="2024-05-02T12:41:39.040" v="613" actId="20577"/>
          <ac:spMkLst>
            <pc:docMk/>
            <pc:sldMk cId="2395448973" sldId="382"/>
            <ac:spMk id="135" creationId="{0E1EA429-AC5D-5004-120C-4703AEC1AB03}"/>
          </ac:spMkLst>
        </pc:spChg>
        <pc:spChg chg="mod">
          <ac:chgData name="Stefan Kohler" userId="95be54ce-ae46-49b4-ac23-b4a3f6508f29" providerId="ADAL" clId="{FBC6EE1A-1271-44AB-B197-8AC60F59FF96}" dt="2024-05-02T12:41:43.554" v="615" actId="20577"/>
          <ac:spMkLst>
            <pc:docMk/>
            <pc:sldMk cId="2395448973" sldId="382"/>
            <ac:spMk id="138" creationId="{4188861D-2DF1-0C83-97E3-E23F8888B8E2}"/>
          </ac:spMkLst>
        </pc:spChg>
        <pc:spChg chg="mod">
          <ac:chgData name="Stefan Kohler" userId="95be54ce-ae46-49b4-ac23-b4a3f6508f29" providerId="ADAL" clId="{FBC6EE1A-1271-44AB-B197-8AC60F59FF96}" dt="2024-05-02T12:41:31.471" v="610"/>
          <ac:spMkLst>
            <pc:docMk/>
            <pc:sldMk cId="2395448973" sldId="382"/>
            <ac:spMk id="147" creationId="{6EAE56C7-5087-4F0E-8640-C6EB20D241EC}"/>
          </ac:spMkLst>
        </pc:spChg>
        <pc:spChg chg="mod">
          <ac:chgData name="Stefan Kohler" userId="95be54ce-ae46-49b4-ac23-b4a3f6508f29" providerId="ADAL" clId="{FBC6EE1A-1271-44AB-B197-8AC60F59FF96}" dt="2024-05-02T12:57:22.636" v="785" actId="20577"/>
          <ac:spMkLst>
            <pc:docMk/>
            <pc:sldMk cId="2395448973" sldId="382"/>
            <ac:spMk id="151" creationId="{06DB11F9-17E3-1BD2-8A93-2B8AB85F4F49}"/>
          </ac:spMkLst>
        </pc:spChg>
        <pc:spChg chg="mod">
          <ac:chgData name="Stefan Kohler" userId="95be54ce-ae46-49b4-ac23-b4a3f6508f29" providerId="ADAL" clId="{FBC6EE1A-1271-44AB-B197-8AC60F59FF96}" dt="2024-05-02T13:20:53.735" v="888" actId="14100"/>
          <ac:spMkLst>
            <pc:docMk/>
            <pc:sldMk cId="2395448973" sldId="382"/>
            <ac:spMk id="161" creationId="{70A411F2-4104-AE8B-993A-4ED6117FAA39}"/>
          </ac:spMkLst>
        </pc:spChg>
        <pc:spChg chg="mod">
          <ac:chgData name="Stefan Kohler" userId="95be54ce-ae46-49b4-ac23-b4a3f6508f29" providerId="ADAL" clId="{FBC6EE1A-1271-44AB-B197-8AC60F59FF96}" dt="2024-05-02T13:21:08.603" v="891" actId="1037"/>
          <ac:spMkLst>
            <pc:docMk/>
            <pc:sldMk cId="2395448973" sldId="382"/>
            <ac:spMk id="162" creationId="{D559D049-9792-DEBA-3BB5-7DC637AD5D67}"/>
          </ac:spMkLst>
        </pc:spChg>
        <pc:spChg chg="mod">
          <ac:chgData name="Stefan Kohler" userId="95be54ce-ae46-49b4-ac23-b4a3f6508f29" providerId="ADAL" clId="{FBC6EE1A-1271-44AB-B197-8AC60F59FF96}" dt="2024-05-02T13:20:35.735" v="887" actId="20577"/>
          <ac:spMkLst>
            <pc:docMk/>
            <pc:sldMk cId="2395448973" sldId="382"/>
            <ac:spMk id="176" creationId="{0B772500-8860-2C09-9957-4D07619ED441}"/>
          </ac:spMkLst>
        </pc:spChg>
        <pc:spChg chg="mod">
          <ac:chgData name="Stefan Kohler" userId="95be54ce-ae46-49b4-ac23-b4a3f6508f29" providerId="ADAL" clId="{FBC6EE1A-1271-44AB-B197-8AC60F59FF96}" dt="2024-05-02T12:55:26.189" v="751" actId="20577"/>
          <ac:spMkLst>
            <pc:docMk/>
            <pc:sldMk cId="2395448973" sldId="382"/>
            <ac:spMk id="195" creationId="{B30B35F1-417C-BDD3-72FA-C0E46350904D}"/>
          </ac:spMkLst>
        </pc:spChg>
        <pc:spChg chg="mod">
          <ac:chgData name="Stefan Kohler" userId="95be54ce-ae46-49b4-ac23-b4a3f6508f29" providerId="ADAL" clId="{FBC6EE1A-1271-44AB-B197-8AC60F59FF96}" dt="2024-05-02T12:57:05.902" v="781" actId="20577"/>
          <ac:spMkLst>
            <pc:docMk/>
            <pc:sldMk cId="2395448973" sldId="382"/>
            <ac:spMk id="196" creationId="{4C46F8F1-077B-98BD-4558-8176A6C4420B}"/>
          </ac:spMkLst>
        </pc:spChg>
        <pc:spChg chg="mod">
          <ac:chgData name="Stefan Kohler" userId="95be54ce-ae46-49b4-ac23-b4a3f6508f29" providerId="ADAL" clId="{FBC6EE1A-1271-44AB-B197-8AC60F59FF96}" dt="2024-05-02T12:57:18.014" v="783" actId="20577"/>
          <ac:spMkLst>
            <pc:docMk/>
            <pc:sldMk cId="2395448973" sldId="382"/>
            <ac:spMk id="218" creationId="{B5F09161-5E04-2759-E9DB-23D233A5F95E}"/>
          </ac:spMkLst>
        </pc:spChg>
        <pc:spChg chg="mod">
          <ac:chgData name="Stefan Kohler" userId="95be54ce-ae46-49b4-ac23-b4a3f6508f29" providerId="ADAL" clId="{FBC6EE1A-1271-44AB-B197-8AC60F59FF96}" dt="2024-05-02T12:44:47.832" v="669" actId="6549"/>
          <ac:spMkLst>
            <pc:docMk/>
            <pc:sldMk cId="2395448973" sldId="382"/>
            <ac:spMk id="237" creationId="{477F3B03-290F-AACA-DBDA-104D7D9AECCA}"/>
          </ac:spMkLst>
        </pc:spChg>
        <pc:grpChg chg="del">
          <ac:chgData name="Stefan Kohler" userId="95be54ce-ae46-49b4-ac23-b4a3f6508f29" providerId="ADAL" clId="{FBC6EE1A-1271-44AB-B197-8AC60F59FF96}" dt="2024-05-02T13:03:32.603" v="872" actId="478"/>
          <ac:grpSpMkLst>
            <pc:docMk/>
            <pc:sldMk cId="2395448973" sldId="382"/>
            <ac:grpSpMk id="141" creationId="{13234CA7-B4E4-26E0-7711-CC3DD8439FE8}"/>
          </ac:grpSpMkLst>
        </pc:grpChg>
        <pc:grpChg chg="mod">
          <ac:chgData name="Stefan Kohler" userId="95be54ce-ae46-49b4-ac23-b4a3f6508f29" providerId="ADAL" clId="{FBC6EE1A-1271-44AB-B197-8AC60F59FF96}" dt="2024-05-02T12:47:02.007" v="733" actId="14100"/>
          <ac:grpSpMkLst>
            <pc:docMk/>
            <pc:sldMk cId="2395448973" sldId="382"/>
            <ac:grpSpMk id="189" creationId="{17696E40-F219-C498-4A8B-110EEF0C8B34}"/>
          </ac:grpSpMkLst>
        </pc:grpChg>
        <pc:picChg chg="mod">
          <ac:chgData name="Stefan Kohler" userId="95be54ce-ae46-49b4-ac23-b4a3f6508f29" providerId="ADAL" clId="{FBC6EE1A-1271-44AB-B197-8AC60F59FF96}" dt="2024-05-02T12:41:09.331" v="609" actId="1036"/>
          <ac:picMkLst>
            <pc:docMk/>
            <pc:sldMk cId="2395448973" sldId="382"/>
            <ac:picMk id="47" creationId="{DD74AEC7-52B2-B939-F705-8FA255583CB9}"/>
          </ac:picMkLst>
        </pc:picChg>
        <pc:picChg chg="topLvl">
          <ac:chgData name="Stefan Kohler" userId="95be54ce-ae46-49b4-ac23-b4a3f6508f29" providerId="ADAL" clId="{FBC6EE1A-1271-44AB-B197-8AC60F59FF96}" dt="2024-05-02T13:03:32.603" v="872" actId="478"/>
          <ac:picMkLst>
            <pc:docMk/>
            <pc:sldMk cId="2395448973" sldId="382"/>
            <ac:picMk id="106" creationId="{680A9726-0E03-164E-D2DD-CFFF44C74CE5}"/>
          </ac:picMkLst>
        </pc:picChg>
        <pc:cxnChg chg="mod">
          <ac:chgData name="Stefan Kohler" userId="95be54ce-ae46-49b4-ac23-b4a3f6508f29" providerId="ADAL" clId="{FBC6EE1A-1271-44AB-B197-8AC60F59FF96}" dt="2024-05-02T13:03:32.603" v="872" actId="478"/>
          <ac:cxnSpMkLst>
            <pc:docMk/>
            <pc:sldMk cId="2395448973" sldId="382"/>
            <ac:cxnSpMk id="190" creationId="{5ADC76BF-1C86-BEF1-ADEA-2C8928EFBB3D}"/>
          </ac:cxnSpMkLst>
        </pc:cxnChg>
        <pc:cxnChg chg="mod">
          <ac:chgData name="Stefan Kohler" userId="95be54ce-ae46-49b4-ac23-b4a3f6508f29" providerId="ADAL" clId="{FBC6EE1A-1271-44AB-B197-8AC60F59FF96}" dt="2024-05-02T13:22:50.350" v="894" actId="14100"/>
          <ac:cxnSpMkLst>
            <pc:docMk/>
            <pc:sldMk cId="2395448973" sldId="382"/>
            <ac:cxnSpMk id="241" creationId="{F1515983-6CD3-EAB9-C78A-5816F731C20F}"/>
          </ac:cxnSpMkLst>
        </pc:cxnChg>
      </pc:sldChg>
      <pc:sldChg chg="addSp delSp modSp mod">
        <pc:chgData name="Stefan Kohler" userId="95be54ce-ae46-49b4-ac23-b4a3f6508f29" providerId="ADAL" clId="{FBC6EE1A-1271-44AB-B197-8AC60F59FF96}" dt="2024-05-02T13:22:44.286" v="893" actId="14100"/>
        <pc:sldMkLst>
          <pc:docMk/>
          <pc:sldMk cId="1679405836" sldId="383"/>
        </pc:sldMkLst>
        <pc:spChg chg="add mod">
          <ac:chgData name="Stefan Kohler" userId="95be54ce-ae46-49b4-ac23-b4a3f6508f29" providerId="ADAL" clId="{FBC6EE1A-1271-44AB-B197-8AC60F59FF96}" dt="2024-05-02T12:43:14.481" v="645" actId="20577"/>
          <ac:spMkLst>
            <pc:docMk/>
            <pc:sldMk cId="1679405836" sldId="383"/>
            <ac:spMk id="2" creationId="{368255F0-A475-1F18-F5E0-1E419D7BB1D5}"/>
          </ac:spMkLst>
        </pc:spChg>
        <pc:spChg chg="add mod">
          <ac:chgData name="Stefan Kohler" userId="95be54ce-ae46-49b4-ac23-b4a3f6508f29" providerId="ADAL" clId="{FBC6EE1A-1271-44AB-B197-8AC60F59FF96}" dt="2024-05-02T12:46:37.928" v="728" actId="1076"/>
          <ac:spMkLst>
            <pc:docMk/>
            <pc:sldMk cId="1679405836" sldId="383"/>
            <ac:spMk id="6" creationId="{0059AEAB-D748-38C7-95DD-D110FF73F5DD}"/>
          </ac:spMkLst>
        </pc:spChg>
        <pc:spChg chg="add mod">
          <ac:chgData name="Stefan Kohler" userId="95be54ce-ae46-49b4-ac23-b4a3f6508f29" providerId="ADAL" clId="{FBC6EE1A-1271-44AB-B197-8AC60F59FF96}" dt="2024-05-02T13:03:27.370" v="871"/>
          <ac:spMkLst>
            <pc:docMk/>
            <pc:sldMk cId="1679405836" sldId="383"/>
            <ac:spMk id="7" creationId="{5AFBFB00-FE4D-5B2F-3D88-8227A4773BB9}"/>
          </ac:spMkLst>
        </pc:spChg>
        <pc:spChg chg="mod">
          <ac:chgData name="Stefan Kohler" userId="95be54ce-ae46-49b4-ac23-b4a3f6508f29" providerId="ADAL" clId="{FBC6EE1A-1271-44AB-B197-8AC60F59FF96}" dt="2024-05-02T13:02:58.379" v="869" actId="20577"/>
          <ac:spMkLst>
            <pc:docMk/>
            <pc:sldMk cId="1679405836" sldId="383"/>
            <ac:spMk id="29" creationId="{F942198E-C504-D2D1-DDAE-F407D2556D6A}"/>
          </ac:spMkLst>
        </pc:spChg>
        <pc:spChg chg="mod">
          <ac:chgData name="Stefan Kohler" userId="95be54ce-ae46-49b4-ac23-b4a3f6508f29" providerId="ADAL" clId="{FBC6EE1A-1271-44AB-B197-8AC60F59FF96}" dt="2024-05-02T13:01:18.939" v="819" actId="1076"/>
          <ac:spMkLst>
            <pc:docMk/>
            <pc:sldMk cId="1679405836" sldId="383"/>
            <ac:spMk id="62" creationId="{56179795-21C1-161C-1124-F03BEAEA18A4}"/>
          </ac:spMkLst>
        </pc:spChg>
        <pc:spChg chg="mod">
          <ac:chgData name="Stefan Kohler" userId="95be54ce-ae46-49b4-ac23-b4a3f6508f29" providerId="ADAL" clId="{FBC6EE1A-1271-44AB-B197-8AC60F59FF96}" dt="2024-05-02T13:02:04.504" v="828" actId="1036"/>
          <ac:spMkLst>
            <pc:docMk/>
            <pc:sldMk cId="1679405836" sldId="383"/>
            <ac:spMk id="63" creationId="{47EC4019-9148-0001-5DE7-81BA38C5CFC6}"/>
          </ac:spMkLst>
        </pc:spChg>
        <pc:spChg chg="mod">
          <ac:chgData name="Stefan Kohler" userId="95be54ce-ae46-49b4-ac23-b4a3f6508f29" providerId="ADAL" clId="{FBC6EE1A-1271-44AB-B197-8AC60F59FF96}" dt="2024-05-02T12:45:33.191" v="700" actId="14100"/>
          <ac:spMkLst>
            <pc:docMk/>
            <pc:sldMk cId="1679405836" sldId="383"/>
            <ac:spMk id="66" creationId="{D586DF7B-179C-3207-F66E-C8304C99868F}"/>
          </ac:spMkLst>
        </pc:spChg>
        <pc:spChg chg="mod">
          <ac:chgData name="Stefan Kohler" userId="95be54ce-ae46-49b4-ac23-b4a3f6508f29" providerId="ADAL" clId="{FBC6EE1A-1271-44AB-B197-8AC60F59FF96}" dt="2024-05-02T13:00:33.137" v="812"/>
          <ac:spMkLst>
            <pc:docMk/>
            <pc:sldMk cId="1679405836" sldId="383"/>
            <ac:spMk id="108" creationId="{2DE3EAD1-B89F-EBEF-F15D-7297A00A6600}"/>
          </ac:spMkLst>
        </pc:spChg>
        <pc:spChg chg="del topLvl">
          <ac:chgData name="Stefan Kohler" userId="95be54ce-ae46-49b4-ac23-b4a3f6508f29" providerId="ADAL" clId="{FBC6EE1A-1271-44AB-B197-8AC60F59FF96}" dt="2024-05-02T13:03:25.732" v="870" actId="478"/>
          <ac:spMkLst>
            <pc:docMk/>
            <pc:sldMk cId="1679405836" sldId="383"/>
            <ac:spMk id="109" creationId="{0A580B27-5543-02DB-C676-D560C4828F2B}"/>
          </ac:spMkLst>
        </pc:spChg>
        <pc:spChg chg="mod">
          <ac:chgData name="Stefan Kohler" userId="95be54ce-ae46-49b4-ac23-b4a3f6508f29" providerId="ADAL" clId="{FBC6EE1A-1271-44AB-B197-8AC60F59FF96}" dt="2024-05-02T12:58:04.965" v="791" actId="14100"/>
          <ac:spMkLst>
            <pc:docMk/>
            <pc:sldMk cId="1679405836" sldId="383"/>
            <ac:spMk id="110" creationId="{E40E70AD-49EA-4F3C-5AAF-CD1D0FC57E51}"/>
          </ac:spMkLst>
        </pc:spChg>
        <pc:spChg chg="mod">
          <ac:chgData name="Stefan Kohler" userId="95be54ce-ae46-49b4-ac23-b4a3f6508f29" providerId="ADAL" clId="{FBC6EE1A-1271-44AB-B197-8AC60F59FF96}" dt="2024-05-02T13:00:12.558" v="810"/>
          <ac:spMkLst>
            <pc:docMk/>
            <pc:sldMk cId="1679405836" sldId="383"/>
            <ac:spMk id="111" creationId="{01FB3F45-73B9-BDFE-59D8-C2CC5EA53A3F}"/>
          </ac:spMkLst>
        </pc:spChg>
        <pc:spChg chg="mod">
          <ac:chgData name="Stefan Kohler" userId="95be54ce-ae46-49b4-ac23-b4a3f6508f29" providerId="ADAL" clId="{FBC6EE1A-1271-44AB-B197-8AC60F59FF96}" dt="2024-05-02T12:58:47.609" v="803" actId="1036"/>
          <ac:spMkLst>
            <pc:docMk/>
            <pc:sldMk cId="1679405836" sldId="383"/>
            <ac:spMk id="112" creationId="{81089F8B-4505-C922-C9D4-67CCC6FB9A3B}"/>
          </ac:spMkLst>
        </pc:spChg>
        <pc:spChg chg="mod">
          <ac:chgData name="Stefan Kohler" userId="95be54ce-ae46-49b4-ac23-b4a3f6508f29" providerId="ADAL" clId="{FBC6EE1A-1271-44AB-B197-8AC60F59FF96}" dt="2024-05-02T12:59:26.685" v="808"/>
          <ac:spMkLst>
            <pc:docMk/>
            <pc:sldMk cId="1679405836" sldId="383"/>
            <ac:spMk id="113" creationId="{46A7D40D-38D0-3B42-AC25-1CF6B7ED65A2}"/>
          </ac:spMkLst>
        </pc:spChg>
        <pc:spChg chg="del">
          <ac:chgData name="Stefan Kohler" userId="95be54ce-ae46-49b4-ac23-b4a3f6508f29" providerId="ADAL" clId="{FBC6EE1A-1271-44AB-B197-8AC60F59FF96}" dt="2024-05-02T12:46:33.047" v="726" actId="478"/>
          <ac:spMkLst>
            <pc:docMk/>
            <pc:sldMk cId="1679405836" sldId="383"/>
            <ac:spMk id="115" creationId="{C8E5C42E-0126-4839-65C2-3EA3D2120F3A}"/>
          </ac:spMkLst>
        </pc:spChg>
        <pc:spChg chg="mod">
          <ac:chgData name="Stefan Kohler" userId="95be54ce-ae46-49b4-ac23-b4a3f6508f29" providerId="ADAL" clId="{FBC6EE1A-1271-44AB-B197-8AC60F59FF96}" dt="2024-05-02T12:45:10.816" v="686" actId="20577"/>
          <ac:spMkLst>
            <pc:docMk/>
            <pc:sldMk cId="1679405836" sldId="383"/>
            <ac:spMk id="117" creationId="{AC16D8FE-AB6B-99BB-583C-26E0D840BAFF}"/>
          </ac:spMkLst>
        </pc:spChg>
        <pc:spChg chg="mod">
          <ac:chgData name="Stefan Kohler" userId="95be54ce-ae46-49b4-ac23-b4a3f6508f29" providerId="ADAL" clId="{FBC6EE1A-1271-44AB-B197-8AC60F59FF96}" dt="2024-05-02T12:45:07.983" v="684" actId="20577"/>
          <ac:spMkLst>
            <pc:docMk/>
            <pc:sldMk cId="1679405836" sldId="383"/>
            <ac:spMk id="135" creationId="{0E1EA429-AC5D-5004-120C-4703AEC1AB03}"/>
          </ac:spMkLst>
        </pc:spChg>
        <pc:spChg chg="mod">
          <ac:chgData name="Stefan Kohler" userId="95be54ce-ae46-49b4-ac23-b4a3f6508f29" providerId="ADAL" clId="{FBC6EE1A-1271-44AB-B197-8AC60F59FF96}" dt="2024-05-02T12:45:05.016" v="682" actId="20577"/>
          <ac:spMkLst>
            <pc:docMk/>
            <pc:sldMk cId="1679405836" sldId="383"/>
            <ac:spMk id="138" creationId="{4188861D-2DF1-0C83-97E3-E23F8888B8E2}"/>
          </ac:spMkLst>
        </pc:spChg>
        <pc:spChg chg="mod">
          <ac:chgData name="Stefan Kohler" userId="95be54ce-ae46-49b4-ac23-b4a3f6508f29" providerId="ADAL" clId="{FBC6EE1A-1271-44AB-B197-8AC60F59FF96}" dt="2024-05-02T12:59:44.150" v="809"/>
          <ac:spMkLst>
            <pc:docMk/>
            <pc:sldMk cId="1679405836" sldId="383"/>
            <ac:spMk id="147" creationId="{6EAE56C7-5087-4F0E-8640-C6EB20D241EC}"/>
          </ac:spMkLst>
        </pc:spChg>
        <pc:spChg chg="mod">
          <ac:chgData name="Stefan Kohler" userId="95be54ce-ae46-49b4-ac23-b4a3f6508f29" providerId="ADAL" clId="{FBC6EE1A-1271-44AB-B197-8AC60F59FF96}" dt="2024-05-02T12:43:24.802" v="649" actId="20577"/>
          <ac:spMkLst>
            <pc:docMk/>
            <pc:sldMk cId="1679405836" sldId="383"/>
            <ac:spMk id="151" creationId="{06DB11F9-17E3-1BD2-8A93-2B8AB85F4F49}"/>
          </ac:spMkLst>
        </pc:spChg>
        <pc:spChg chg="mod">
          <ac:chgData name="Stefan Kohler" userId="95be54ce-ae46-49b4-ac23-b4a3f6508f29" providerId="ADAL" clId="{FBC6EE1A-1271-44AB-B197-8AC60F59FF96}" dt="2024-05-02T12:45:01.064" v="680" actId="20577"/>
          <ac:spMkLst>
            <pc:docMk/>
            <pc:sldMk cId="1679405836" sldId="383"/>
            <ac:spMk id="157" creationId="{473184EC-2594-C811-3C23-CBFCBEDAD139}"/>
          </ac:spMkLst>
        </pc:spChg>
        <pc:spChg chg="mod">
          <ac:chgData name="Stefan Kohler" userId="95be54ce-ae46-49b4-ac23-b4a3f6508f29" providerId="ADAL" clId="{FBC6EE1A-1271-44AB-B197-8AC60F59FF96}" dt="2024-05-02T12:43:51.712" v="655"/>
          <ac:spMkLst>
            <pc:docMk/>
            <pc:sldMk cId="1679405836" sldId="383"/>
            <ac:spMk id="160" creationId="{F26BD15F-0D6E-1AF3-F17E-BF3E88EDE9F1}"/>
          </ac:spMkLst>
        </pc:spChg>
        <pc:spChg chg="mod">
          <ac:chgData name="Stefan Kohler" userId="95be54ce-ae46-49b4-ac23-b4a3f6508f29" providerId="ADAL" clId="{FBC6EE1A-1271-44AB-B197-8AC60F59FF96}" dt="2024-05-02T12:44:04.688" v="656"/>
          <ac:spMkLst>
            <pc:docMk/>
            <pc:sldMk cId="1679405836" sldId="383"/>
            <ac:spMk id="161" creationId="{70A411F2-4104-AE8B-993A-4ED6117FAA39}"/>
          </ac:spMkLst>
        </pc:spChg>
        <pc:spChg chg="mod">
          <ac:chgData name="Stefan Kohler" userId="95be54ce-ae46-49b4-ac23-b4a3f6508f29" providerId="ADAL" clId="{FBC6EE1A-1271-44AB-B197-8AC60F59FF96}" dt="2024-05-02T12:44:17.344" v="657"/>
          <ac:spMkLst>
            <pc:docMk/>
            <pc:sldMk cId="1679405836" sldId="383"/>
            <ac:spMk id="162" creationId="{D559D049-9792-DEBA-3BB5-7DC637AD5D67}"/>
          </ac:spMkLst>
        </pc:spChg>
        <pc:spChg chg="mod">
          <ac:chgData name="Stefan Kohler" userId="95be54ce-ae46-49b4-ac23-b4a3f6508f29" providerId="ADAL" clId="{FBC6EE1A-1271-44AB-B197-8AC60F59FF96}" dt="2024-05-02T12:43:34.664" v="654" actId="20577"/>
          <ac:spMkLst>
            <pc:docMk/>
            <pc:sldMk cId="1679405836" sldId="383"/>
            <ac:spMk id="165" creationId="{82D3887D-445D-AFBF-7127-BC8B24903CC0}"/>
          </ac:spMkLst>
        </pc:spChg>
        <pc:spChg chg="mod">
          <ac:chgData name="Stefan Kohler" userId="95be54ce-ae46-49b4-ac23-b4a3f6508f29" providerId="ADAL" clId="{FBC6EE1A-1271-44AB-B197-8AC60F59FF96}" dt="2024-05-02T12:43:31.130" v="652" actId="20577"/>
          <ac:spMkLst>
            <pc:docMk/>
            <pc:sldMk cId="1679405836" sldId="383"/>
            <ac:spMk id="166" creationId="{8273774A-D517-37BA-9A96-B740ABD40CFE}"/>
          </ac:spMkLst>
        </pc:spChg>
        <pc:spChg chg="mod">
          <ac:chgData name="Stefan Kohler" userId="95be54ce-ae46-49b4-ac23-b4a3f6508f29" providerId="ADAL" clId="{FBC6EE1A-1271-44AB-B197-8AC60F59FF96}" dt="2024-05-02T12:43:27.880" v="651" actId="20577"/>
          <ac:spMkLst>
            <pc:docMk/>
            <pc:sldMk cId="1679405836" sldId="383"/>
            <ac:spMk id="167" creationId="{8E111395-FE77-B003-81AF-001929531D68}"/>
          </ac:spMkLst>
        </pc:spChg>
        <pc:spChg chg="mod">
          <ac:chgData name="Stefan Kohler" userId="95be54ce-ae46-49b4-ac23-b4a3f6508f29" providerId="ADAL" clId="{FBC6EE1A-1271-44AB-B197-8AC60F59FF96}" dt="2024-05-02T12:43:21.999" v="647" actId="20577"/>
          <ac:spMkLst>
            <pc:docMk/>
            <pc:sldMk cId="1679405836" sldId="383"/>
            <ac:spMk id="218" creationId="{B5F09161-5E04-2759-E9DB-23D233A5F95E}"/>
          </ac:spMkLst>
        </pc:spChg>
        <pc:spChg chg="mod">
          <ac:chgData name="Stefan Kohler" userId="95be54ce-ae46-49b4-ac23-b4a3f6508f29" providerId="ADAL" clId="{FBC6EE1A-1271-44AB-B197-8AC60F59FF96}" dt="2024-05-02T12:44:54.776" v="678" actId="20577"/>
          <ac:spMkLst>
            <pc:docMk/>
            <pc:sldMk cId="1679405836" sldId="383"/>
            <ac:spMk id="237" creationId="{477F3B03-290F-AACA-DBDA-104D7D9AECCA}"/>
          </ac:spMkLst>
        </pc:spChg>
        <pc:grpChg chg="del">
          <ac:chgData name="Stefan Kohler" userId="95be54ce-ae46-49b4-ac23-b4a3f6508f29" providerId="ADAL" clId="{FBC6EE1A-1271-44AB-B197-8AC60F59FF96}" dt="2024-05-02T13:03:25.732" v="870" actId="478"/>
          <ac:grpSpMkLst>
            <pc:docMk/>
            <pc:sldMk cId="1679405836" sldId="383"/>
            <ac:grpSpMk id="141" creationId="{13234CA7-B4E4-26E0-7711-CC3DD8439FE8}"/>
          </ac:grpSpMkLst>
        </pc:grpChg>
        <pc:picChg chg="mod">
          <ac:chgData name="Stefan Kohler" userId="95be54ce-ae46-49b4-ac23-b4a3f6508f29" providerId="ADAL" clId="{FBC6EE1A-1271-44AB-B197-8AC60F59FF96}" dt="2024-05-02T12:45:27.946" v="698" actId="1036"/>
          <ac:picMkLst>
            <pc:docMk/>
            <pc:sldMk cId="1679405836" sldId="383"/>
            <ac:picMk id="47" creationId="{DD74AEC7-52B2-B939-F705-8FA255583CB9}"/>
          </ac:picMkLst>
        </pc:picChg>
        <pc:picChg chg="mod">
          <ac:chgData name="Stefan Kohler" userId="95be54ce-ae46-49b4-ac23-b4a3f6508f29" providerId="ADAL" clId="{FBC6EE1A-1271-44AB-B197-8AC60F59FF96}" dt="2024-05-02T13:01:13.939" v="818" actId="14100"/>
          <ac:picMkLst>
            <pc:docMk/>
            <pc:sldMk cId="1679405836" sldId="383"/>
            <ac:picMk id="59" creationId="{90DDA680-24D8-D7AC-E4E9-84E7C63CD57C}"/>
          </ac:picMkLst>
        </pc:picChg>
        <pc:picChg chg="topLvl">
          <ac:chgData name="Stefan Kohler" userId="95be54ce-ae46-49b4-ac23-b4a3f6508f29" providerId="ADAL" clId="{FBC6EE1A-1271-44AB-B197-8AC60F59FF96}" dt="2024-05-02T13:03:25.732" v="870" actId="478"/>
          <ac:picMkLst>
            <pc:docMk/>
            <pc:sldMk cId="1679405836" sldId="383"/>
            <ac:picMk id="106" creationId="{680A9726-0E03-164E-D2DD-CFFF44C74CE5}"/>
          </ac:picMkLst>
        </pc:picChg>
        <pc:cxnChg chg="mod">
          <ac:chgData name="Stefan Kohler" userId="95be54ce-ae46-49b4-ac23-b4a3f6508f29" providerId="ADAL" clId="{FBC6EE1A-1271-44AB-B197-8AC60F59FF96}" dt="2024-05-02T12:46:33.047" v="726" actId="478"/>
          <ac:cxnSpMkLst>
            <pc:docMk/>
            <pc:sldMk cId="1679405836" sldId="383"/>
            <ac:cxnSpMk id="190" creationId="{5ADC76BF-1C86-BEF1-ADEA-2C8928EFBB3D}"/>
          </ac:cxnSpMkLst>
        </pc:cxnChg>
        <pc:cxnChg chg="mod">
          <ac:chgData name="Stefan Kohler" userId="95be54ce-ae46-49b4-ac23-b4a3f6508f29" providerId="ADAL" clId="{FBC6EE1A-1271-44AB-B197-8AC60F59FF96}" dt="2024-05-02T13:22:44.286" v="893" actId="14100"/>
          <ac:cxnSpMkLst>
            <pc:docMk/>
            <pc:sldMk cId="1679405836" sldId="383"/>
            <ac:cxnSpMk id="241" creationId="{F1515983-6CD3-EAB9-C78A-5816F731C20F}"/>
          </ac:cxnSpMkLst>
        </pc:cxnChg>
      </pc:sldChg>
      <pc:sldChg chg="modSp mod">
        <pc:chgData name="Stefan Kohler" userId="95be54ce-ae46-49b4-ac23-b4a3f6508f29" providerId="ADAL" clId="{FBC6EE1A-1271-44AB-B197-8AC60F59FF96}" dt="2024-05-02T13:24:21.685" v="914" actId="6549"/>
        <pc:sldMkLst>
          <pc:docMk/>
          <pc:sldMk cId="243527167" sldId="384"/>
        </pc:sldMkLst>
        <pc:spChg chg="mod">
          <ac:chgData name="Stefan Kohler" userId="95be54ce-ae46-49b4-ac23-b4a3f6508f29" providerId="ADAL" clId="{FBC6EE1A-1271-44AB-B197-8AC60F59FF96}" dt="2024-05-02T12:12:21.968" v="93" actId="20577"/>
          <ac:spMkLst>
            <pc:docMk/>
            <pc:sldMk cId="243527167" sldId="384"/>
            <ac:spMk id="3" creationId="{B7723A10-F58A-AE63-7805-A179087EDEC9}"/>
          </ac:spMkLst>
        </pc:spChg>
        <pc:spChg chg="mod">
          <ac:chgData name="Stefan Kohler" userId="95be54ce-ae46-49b4-ac23-b4a3f6508f29" providerId="ADAL" clId="{FBC6EE1A-1271-44AB-B197-8AC60F59FF96}" dt="2024-05-02T13:24:21.685" v="914" actId="6549"/>
          <ac:spMkLst>
            <pc:docMk/>
            <pc:sldMk cId="243527167" sldId="384"/>
            <ac:spMk id="29" creationId="{F942198E-C504-D2D1-DDAE-F407D2556D6A}"/>
          </ac:spMkLst>
        </pc:spChg>
        <pc:spChg chg="mod">
          <ac:chgData name="Stefan Kohler" userId="95be54ce-ae46-49b4-ac23-b4a3f6508f29" providerId="ADAL" clId="{FBC6EE1A-1271-44AB-B197-8AC60F59FF96}" dt="2024-05-02T13:00:54.525" v="814" actId="1076"/>
          <ac:spMkLst>
            <pc:docMk/>
            <pc:sldMk cId="243527167" sldId="384"/>
            <ac:spMk id="62" creationId="{56179795-21C1-161C-1124-F03BEAEA18A4}"/>
          </ac:spMkLst>
        </pc:spChg>
        <pc:spChg chg="mod">
          <ac:chgData name="Stefan Kohler" userId="95be54ce-ae46-49b4-ac23-b4a3f6508f29" providerId="ADAL" clId="{FBC6EE1A-1271-44AB-B197-8AC60F59FF96}" dt="2024-05-02T12:14:17.055" v="145" actId="20577"/>
          <ac:spMkLst>
            <pc:docMk/>
            <pc:sldMk cId="243527167" sldId="384"/>
            <ac:spMk id="63" creationId="{47EC4019-9148-0001-5DE7-81BA38C5CFC6}"/>
          </ac:spMkLst>
        </pc:spChg>
        <pc:spChg chg="mod">
          <ac:chgData name="Stefan Kohler" userId="95be54ce-ae46-49b4-ac23-b4a3f6508f29" providerId="ADAL" clId="{FBC6EE1A-1271-44AB-B197-8AC60F59FF96}" dt="2024-05-02T12:45:54.875" v="724" actId="1036"/>
          <ac:spMkLst>
            <pc:docMk/>
            <pc:sldMk cId="243527167" sldId="384"/>
            <ac:spMk id="66" creationId="{D586DF7B-179C-3207-F66E-C8304C99868F}"/>
          </ac:spMkLst>
        </pc:spChg>
        <pc:spChg chg="mod">
          <ac:chgData name="Stefan Kohler" userId="95be54ce-ae46-49b4-ac23-b4a3f6508f29" providerId="ADAL" clId="{FBC6EE1A-1271-44AB-B197-8AC60F59FF96}" dt="2024-05-02T12:46:07.503" v="725" actId="14100"/>
          <ac:spMkLst>
            <pc:docMk/>
            <pc:sldMk cId="243527167" sldId="384"/>
            <ac:spMk id="69" creationId="{9245F0DC-4D21-AD4B-E1FE-A6F7C461E6B9}"/>
          </ac:spMkLst>
        </pc:spChg>
        <pc:spChg chg="mod">
          <ac:chgData name="Stefan Kohler" userId="95be54ce-ae46-49b4-ac23-b4a3f6508f29" providerId="ADAL" clId="{FBC6EE1A-1271-44AB-B197-8AC60F59FF96}" dt="2024-05-02T12:19:28.360" v="302" actId="20577"/>
          <ac:spMkLst>
            <pc:docMk/>
            <pc:sldMk cId="243527167" sldId="384"/>
            <ac:spMk id="108" creationId="{2DE3EAD1-B89F-EBEF-F15D-7297A00A6600}"/>
          </ac:spMkLst>
        </pc:spChg>
        <pc:spChg chg="mod">
          <ac:chgData name="Stefan Kohler" userId="95be54ce-ae46-49b4-ac23-b4a3f6508f29" providerId="ADAL" clId="{FBC6EE1A-1271-44AB-B197-8AC60F59FF96}" dt="2024-05-02T12:31:17.916" v="498" actId="6549"/>
          <ac:spMkLst>
            <pc:docMk/>
            <pc:sldMk cId="243527167" sldId="384"/>
            <ac:spMk id="109" creationId="{0A580B27-5543-02DB-C676-D560C4828F2B}"/>
          </ac:spMkLst>
        </pc:spChg>
        <pc:spChg chg="mod">
          <ac:chgData name="Stefan Kohler" userId="95be54ce-ae46-49b4-ac23-b4a3f6508f29" providerId="ADAL" clId="{FBC6EE1A-1271-44AB-B197-8AC60F59FF96}" dt="2024-05-02T12:18:13.951" v="245" actId="20577"/>
          <ac:spMkLst>
            <pc:docMk/>
            <pc:sldMk cId="243527167" sldId="384"/>
            <ac:spMk id="110" creationId="{E40E70AD-49EA-4F3C-5AAF-CD1D0FC57E51}"/>
          </ac:spMkLst>
        </pc:spChg>
        <pc:spChg chg="mod">
          <ac:chgData name="Stefan Kohler" userId="95be54ce-ae46-49b4-ac23-b4a3f6508f29" providerId="ADAL" clId="{FBC6EE1A-1271-44AB-B197-8AC60F59FF96}" dt="2024-05-02T12:19:20.167" v="300" actId="20577"/>
          <ac:spMkLst>
            <pc:docMk/>
            <pc:sldMk cId="243527167" sldId="384"/>
            <ac:spMk id="111" creationId="{01FB3F45-73B9-BDFE-59D8-C2CC5EA53A3F}"/>
          </ac:spMkLst>
        </pc:spChg>
        <pc:spChg chg="mod">
          <ac:chgData name="Stefan Kohler" userId="95be54ce-ae46-49b4-ac23-b4a3f6508f29" providerId="ADAL" clId="{FBC6EE1A-1271-44AB-B197-8AC60F59FF96}" dt="2024-05-02T12:58:53.389" v="804"/>
          <ac:spMkLst>
            <pc:docMk/>
            <pc:sldMk cId="243527167" sldId="384"/>
            <ac:spMk id="112" creationId="{81089F8B-4505-C922-C9D4-67CCC6FB9A3B}"/>
          </ac:spMkLst>
        </pc:spChg>
        <pc:spChg chg="mod">
          <ac:chgData name="Stefan Kohler" userId="95be54ce-ae46-49b4-ac23-b4a3f6508f29" providerId="ADAL" clId="{FBC6EE1A-1271-44AB-B197-8AC60F59FF96}" dt="2024-05-02T12:18:31.383" v="275" actId="20577"/>
          <ac:spMkLst>
            <pc:docMk/>
            <pc:sldMk cId="243527167" sldId="384"/>
            <ac:spMk id="113" creationId="{46A7D40D-38D0-3B42-AC25-1CF6B7ED65A2}"/>
          </ac:spMkLst>
        </pc:spChg>
        <pc:spChg chg="mod ord">
          <ac:chgData name="Stefan Kohler" userId="95be54ce-ae46-49b4-ac23-b4a3f6508f29" providerId="ADAL" clId="{FBC6EE1A-1271-44AB-B197-8AC60F59FF96}" dt="2024-05-02T12:29:59.507" v="432" actId="1076"/>
          <ac:spMkLst>
            <pc:docMk/>
            <pc:sldMk cId="243527167" sldId="384"/>
            <ac:spMk id="114" creationId="{FF50081E-98B7-DC88-564F-CF75F355EEC4}"/>
          </ac:spMkLst>
        </pc:spChg>
        <pc:spChg chg="mod ord">
          <ac:chgData name="Stefan Kohler" userId="95be54ce-ae46-49b4-ac23-b4a3f6508f29" providerId="ADAL" clId="{FBC6EE1A-1271-44AB-B197-8AC60F59FF96}" dt="2024-05-02T12:28:28.469" v="363" actId="20577"/>
          <ac:spMkLst>
            <pc:docMk/>
            <pc:sldMk cId="243527167" sldId="384"/>
            <ac:spMk id="115" creationId="{C8E5C42E-0126-4839-65C2-3EA3D2120F3A}"/>
          </ac:spMkLst>
        </pc:spChg>
        <pc:spChg chg="mod">
          <ac:chgData name="Stefan Kohler" userId="95be54ce-ae46-49b4-ac23-b4a3f6508f29" providerId="ADAL" clId="{FBC6EE1A-1271-44AB-B197-8AC60F59FF96}" dt="2024-05-02T11:44:20.671" v="26" actId="20577"/>
          <ac:spMkLst>
            <pc:docMk/>
            <pc:sldMk cId="243527167" sldId="384"/>
            <ac:spMk id="135" creationId="{0E1EA429-AC5D-5004-120C-4703AEC1AB03}"/>
          </ac:spMkLst>
        </pc:spChg>
        <pc:spChg chg="mod">
          <ac:chgData name="Stefan Kohler" userId="95be54ce-ae46-49b4-ac23-b4a3f6508f29" providerId="ADAL" clId="{FBC6EE1A-1271-44AB-B197-8AC60F59FF96}" dt="2024-05-02T12:12:17.832" v="89" actId="20577"/>
          <ac:spMkLst>
            <pc:docMk/>
            <pc:sldMk cId="243527167" sldId="384"/>
            <ac:spMk id="138" creationId="{4188861D-2DF1-0C83-97E3-E23F8888B8E2}"/>
          </ac:spMkLst>
        </pc:spChg>
        <pc:spChg chg="mod">
          <ac:chgData name="Stefan Kohler" userId="95be54ce-ae46-49b4-ac23-b4a3f6508f29" providerId="ADAL" clId="{FBC6EE1A-1271-44AB-B197-8AC60F59FF96}" dt="2024-05-02T12:37:16.690" v="529" actId="20577"/>
          <ac:spMkLst>
            <pc:docMk/>
            <pc:sldMk cId="243527167" sldId="384"/>
            <ac:spMk id="147" creationId="{6EAE56C7-5087-4F0E-8640-C6EB20D241EC}"/>
          </ac:spMkLst>
        </pc:spChg>
        <pc:spChg chg="mod">
          <ac:chgData name="Stefan Kohler" userId="95be54ce-ae46-49b4-ac23-b4a3f6508f29" providerId="ADAL" clId="{FBC6EE1A-1271-44AB-B197-8AC60F59FF96}" dt="2024-05-02T12:37:27.738" v="531" actId="20577"/>
          <ac:spMkLst>
            <pc:docMk/>
            <pc:sldMk cId="243527167" sldId="384"/>
            <ac:spMk id="151" creationId="{06DB11F9-17E3-1BD2-8A93-2B8AB85F4F49}"/>
          </ac:spMkLst>
        </pc:spChg>
        <pc:spChg chg="mod">
          <ac:chgData name="Stefan Kohler" userId="95be54ce-ae46-49b4-ac23-b4a3f6508f29" providerId="ADAL" clId="{FBC6EE1A-1271-44AB-B197-8AC60F59FF96}" dt="2024-05-02T12:19:03.503" v="281" actId="20577"/>
          <ac:spMkLst>
            <pc:docMk/>
            <pc:sldMk cId="243527167" sldId="384"/>
            <ac:spMk id="157" creationId="{473184EC-2594-C811-3C23-CBFCBEDAD139}"/>
          </ac:spMkLst>
        </pc:spChg>
        <pc:spChg chg="mod">
          <ac:chgData name="Stefan Kohler" userId="95be54ce-ae46-49b4-ac23-b4a3f6508f29" providerId="ADAL" clId="{FBC6EE1A-1271-44AB-B197-8AC60F59FF96}" dt="2024-05-02T12:39:11.074" v="585" actId="20577"/>
          <ac:spMkLst>
            <pc:docMk/>
            <pc:sldMk cId="243527167" sldId="384"/>
            <ac:spMk id="160" creationId="{F26BD15F-0D6E-1AF3-F17E-BF3E88EDE9F1}"/>
          </ac:spMkLst>
        </pc:spChg>
        <pc:spChg chg="mod">
          <ac:chgData name="Stefan Kohler" userId="95be54ce-ae46-49b4-ac23-b4a3f6508f29" providerId="ADAL" clId="{FBC6EE1A-1271-44AB-B197-8AC60F59FF96}" dt="2024-05-02T13:21:33.382" v="892" actId="14100"/>
          <ac:spMkLst>
            <pc:docMk/>
            <pc:sldMk cId="243527167" sldId="384"/>
            <ac:spMk id="161" creationId="{70A411F2-4104-AE8B-993A-4ED6117FAA39}"/>
          </ac:spMkLst>
        </pc:spChg>
        <pc:spChg chg="mod">
          <ac:chgData name="Stefan Kohler" userId="95be54ce-ae46-49b4-ac23-b4a3f6508f29" providerId="ADAL" clId="{FBC6EE1A-1271-44AB-B197-8AC60F59FF96}" dt="2024-05-02T12:39:35.257" v="589" actId="1036"/>
          <ac:spMkLst>
            <pc:docMk/>
            <pc:sldMk cId="243527167" sldId="384"/>
            <ac:spMk id="162" creationId="{D559D049-9792-DEBA-3BB5-7DC637AD5D67}"/>
          </ac:spMkLst>
        </pc:spChg>
        <pc:spChg chg="mod">
          <ac:chgData name="Stefan Kohler" userId="95be54ce-ae46-49b4-ac23-b4a3f6508f29" providerId="ADAL" clId="{FBC6EE1A-1271-44AB-B197-8AC60F59FF96}" dt="2024-05-02T12:17:46.561" v="230" actId="1076"/>
          <ac:spMkLst>
            <pc:docMk/>
            <pc:sldMk cId="243527167" sldId="384"/>
            <ac:spMk id="164" creationId="{E2CBA63C-0427-92F0-6AAA-5FEB507370AB}"/>
          </ac:spMkLst>
        </pc:spChg>
        <pc:spChg chg="mod">
          <ac:chgData name="Stefan Kohler" userId="95be54ce-ae46-49b4-ac23-b4a3f6508f29" providerId="ADAL" clId="{FBC6EE1A-1271-44AB-B197-8AC60F59FF96}" dt="2024-05-02T12:37:39.282" v="539" actId="20577"/>
          <ac:spMkLst>
            <pc:docMk/>
            <pc:sldMk cId="243527167" sldId="384"/>
            <ac:spMk id="165" creationId="{82D3887D-445D-AFBF-7127-BC8B24903CC0}"/>
          </ac:spMkLst>
        </pc:spChg>
        <pc:spChg chg="mod">
          <ac:chgData name="Stefan Kohler" userId="95be54ce-ae46-49b4-ac23-b4a3f6508f29" providerId="ADAL" clId="{FBC6EE1A-1271-44AB-B197-8AC60F59FF96}" dt="2024-05-02T12:37:36.697" v="537" actId="20577"/>
          <ac:spMkLst>
            <pc:docMk/>
            <pc:sldMk cId="243527167" sldId="384"/>
            <ac:spMk id="166" creationId="{8273774A-D517-37BA-9A96-B740ABD40CFE}"/>
          </ac:spMkLst>
        </pc:spChg>
        <pc:spChg chg="mod">
          <ac:chgData name="Stefan Kohler" userId="95be54ce-ae46-49b4-ac23-b4a3f6508f29" providerId="ADAL" clId="{FBC6EE1A-1271-44AB-B197-8AC60F59FF96}" dt="2024-05-02T12:37:33.794" v="535" actId="20577"/>
          <ac:spMkLst>
            <pc:docMk/>
            <pc:sldMk cId="243527167" sldId="384"/>
            <ac:spMk id="167" creationId="{8E111395-FE77-B003-81AF-001929531D68}"/>
          </ac:spMkLst>
        </pc:spChg>
        <pc:spChg chg="mod">
          <ac:chgData name="Stefan Kohler" userId="95be54ce-ae46-49b4-ac23-b4a3f6508f29" providerId="ADAL" clId="{FBC6EE1A-1271-44AB-B197-8AC60F59FF96}" dt="2024-05-02T13:16:14.336" v="883" actId="20577"/>
          <ac:spMkLst>
            <pc:docMk/>
            <pc:sldMk cId="243527167" sldId="384"/>
            <ac:spMk id="171" creationId="{236A31EE-7C0C-DDD3-DC70-948EE147821F}"/>
          </ac:spMkLst>
        </pc:spChg>
        <pc:spChg chg="mod">
          <ac:chgData name="Stefan Kohler" userId="95be54ce-ae46-49b4-ac23-b4a3f6508f29" providerId="ADAL" clId="{FBC6EE1A-1271-44AB-B197-8AC60F59FF96}" dt="2024-05-02T13:15:25.513" v="881" actId="20577"/>
          <ac:spMkLst>
            <pc:docMk/>
            <pc:sldMk cId="243527167" sldId="384"/>
            <ac:spMk id="176" creationId="{0B772500-8860-2C09-9957-4D07619ED441}"/>
          </ac:spMkLst>
        </pc:spChg>
        <pc:spChg chg="mod">
          <ac:chgData name="Stefan Kohler" userId="95be54ce-ae46-49b4-ac23-b4a3f6508f29" providerId="ADAL" clId="{FBC6EE1A-1271-44AB-B197-8AC60F59FF96}" dt="2024-05-02T12:37:31.032" v="533" actId="20577"/>
          <ac:spMkLst>
            <pc:docMk/>
            <pc:sldMk cId="243527167" sldId="384"/>
            <ac:spMk id="215" creationId="{95D57D83-8A01-CAFF-96DE-6F43184298DA}"/>
          </ac:spMkLst>
        </pc:spChg>
        <pc:spChg chg="mod">
          <ac:chgData name="Stefan Kohler" userId="95be54ce-ae46-49b4-ac23-b4a3f6508f29" providerId="ADAL" clId="{FBC6EE1A-1271-44AB-B197-8AC60F59FF96}" dt="2024-05-02T12:19:06.408" v="283" actId="20577"/>
          <ac:spMkLst>
            <pc:docMk/>
            <pc:sldMk cId="243527167" sldId="384"/>
            <ac:spMk id="218" creationId="{B5F09161-5E04-2759-E9DB-23D233A5F95E}"/>
          </ac:spMkLst>
        </pc:spChg>
        <pc:spChg chg="mod">
          <ac:chgData name="Stefan Kohler" userId="95be54ce-ae46-49b4-ac23-b4a3f6508f29" providerId="ADAL" clId="{FBC6EE1A-1271-44AB-B197-8AC60F59FF96}" dt="2024-05-02T12:17:32.142" v="228" actId="1076"/>
          <ac:spMkLst>
            <pc:docMk/>
            <pc:sldMk cId="243527167" sldId="384"/>
            <ac:spMk id="237" creationId="{477F3B03-290F-AACA-DBDA-104D7D9AECCA}"/>
          </ac:spMkLst>
        </pc:spChg>
        <pc:grpChg chg="mod">
          <ac:chgData name="Stefan Kohler" userId="95be54ce-ae46-49b4-ac23-b4a3f6508f29" providerId="ADAL" clId="{FBC6EE1A-1271-44AB-B197-8AC60F59FF96}" dt="2024-05-02T12:11:38.144" v="87" actId="1076"/>
          <ac:grpSpMkLst>
            <pc:docMk/>
            <pc:sldMk cId="243527167" sldId="384"/>
            <ac:grpSpMk id="142" creationId="{7826D14E-4DC3-D7FA-86F7-0E26D6C60925}"/>
          </ac:grpSpMkLst>
        </pc:grpChg>
        <pc:picChg chg="mod">
          <ac:chgData name="Stefan Kohler" userId="95be54ce-ae46-49b4-ac23-b4a3f6508f29" providerId="ADAL" clId="{FBC6EE1A-1271-44AB-B197-8AC60F59FF96}" dt="2024-05-02T12:45:49.595" v="712" actId="1036"/>
          <ac:picMkLst>
            <pc:docMk/>
            <pc:sldMk cId="243527167" sldId="384"/>
            <ac:picMk id="47" creationId="{DD74AEC7-52B2-B939-F705-8FA255583CB9}"/>
          </ac:picMkLst>
        </pc:picChg>
        <pc:cxnChg chg="mod">
          <ac:chgData name="Stefan Kohler" userId="95be54ce-ae46-49b4-ac23-b4a3f6508f29" providerId="ADAL" clId="{FBC6EE1A-1271-44AB-B197-8AC60F59FF96}" dt="2024-05-02T12:31:17.725" v="497" actId="6549"/>
          <ac:cxnSpMkLst>
            <pc:docMk/>
            <pc:sldMk cId="243527167" sldId="384"/>
            <ac:cxnSpMk id="190" creationId="{5ADC76BF-1C86-BEF1-ADEA-2C8928EFBB3D}"/>
          </ac:cxnSpMkLst>
        </pc:cxnChg>
        <pc:cxnChg chg="mod">
          <ac:chgData name="Stefan Kohler" userId="95be54ce-ae46-49b4-ac23-b4a3f6508f29" providerId="ADAL" clId="{FBC6EE1A-1271-44AB-B197-8AC60F59FF96}" dt="2024-05-02T12:29:59.507" v="432" actId="1076"/>
          <ac:cxnSpMkLst>
            <pc:docMk/>
            <pc:sldMk cId="243527167" sldId="384"/>
            <ac:cxnSpMk id="199" creationId="{0A4E6906-001F-2011-EF5F-88DE5F60C377}"/>
          </ac:cxnSpMkLst>
        </pc:cxnChg>
        <pc:cxnChg chg="mod">
          <ac:chgData name="Stefan Kohler" userId="95be54ce-ae46-49b4-ac23-b4a3f6508f29" providerId="ADAL" clId="{FBC6EE1A-1271-44AB-B197-8AC60F59FF96}" dt="2024-05-02T12:17:26.046" v="227" actId="14100"/>
          <ac:cxnSpMkLst>
            <pc:docMk/>
            <pc:sldMk cId="243527167" sldId="384"/>
            <ac:cxnSpMk id="241" creationId="{F1515983-6CD3-EAB9-C78A-5816F731C20F}"/>
          </ac:cxnSpMkLst>
        </pc:cxn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2918831" cy="493315"/>
          </a:xfrm>
          <a:prstGeom prst="rect">
            <a:avLst/>
          </a:prstGeom>
        </p:spPr>
        <p:txBody>
          <a:bodyPr vert="horz" lIns="91425" tIns="45712" rIns="91425" bIns="45712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de-CH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15375" y="1"/>
            <a:ext cx="2918831" cy="493315"/>
          </a:xfrm>
          <a:prstGeom prst="rect">
            <a:avLst/>
          </a:prstGeom>
        </p:spPr>
        <p:txBody>
          <a:bodyPr vert="horz" lIns="91425" tIns="45712" rIns="91425" bIns="45712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EB98AF7C-086B-4604-BEE7-534295F622CB}" type="datetimeFigureOut">
              <a:rPr lang="de-DE"/>
              <a:pPr>
                <a:defRPr/>
              </a:pPr>
              <a:t>19.09.2024</a:t>
            </a:fld>
            <a:endParaRPr lang="de-CH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1" y="9371286"/>
            <a:ext cx="2918831" cy="493315"/>
          </a:xfrm>
          <a:prstGeom prst="rect">
            <a:avLst/>
          </a:prstGeom>
        </p:spPr>
        <p:txBody>
          <a:bodyPr vert="horz" lIns="91425" tIns="45712" rIns="91425" bIns="45712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de-CH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15375" y="9371286"/>
            <a:ext cx="2918831" cy="493315"/>
          </a:xfrm>
          <a:prstGeom prst="rect">
            <a:avLst/>
          </a:prstGeom>
        </p:spPr>
        <p:txBody>
          <a:bodyPr vert="horz" lIns="91425" tIns="45712" rIns="91425" bIns="45712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FF0E4B44-BFF0-4F49-B37D-EC97F97F0EC1}" type="slidenum">
              <a:rPr lang="de-CH"/>
              <a:pPr>
                <a:defRPr/>
              </a:pPr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62041731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2918831" cy="493315"/>
          </a:xfrm>
          <a:prstGeom prst="rect">
            <a:avLst/>
          </a:prstGeom>
        </p:spPr>
        <p:txBody>
          <a:bodyPr vert="horz" lIns="91425" tIns="45712" rIns="91425" bIns="45712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de-CH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15375" y="1"/>
            <a:ext cx="2918831" cy="493315"/>
          </a:xfrm>
          <a:prstGeom prst="rect">
            <a:avLst/>
          </a:prstGeom>
        </p:spPr>
        <p:txBody>
          <a:bodyPr vert="horz" lIns="91425" tIns="45712" rIns="91425" bIns="45712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8B1527BF-4D6E-47A4-B062-920927304E29}" type="datetimeFigureOut">
              <a:rPr lang="de-DE"/>
              <a:pPr>
                <a:defRPr/>
              </a:pPr>
              <a:t>19.09.2024</a:t>
            </a:fld>
            <a:endParaRPr lang="de-CH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900113" y="739775"/>
            <a:ext cx="4935537" cy="37020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25" tIns="45712" rIns="91425" bIns="45712" rtlCol="0" anchor="ctr"/>
          <a:lstStyle/>
          <a:p>
            <a:pPr lvl="0"/>
            <a:endParaRPr lang="de-CH" noProof="0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73577" y="4686500"/>
            <a:ext cx="5388610" cy="4439840"/>
          </a:xfrm>
          <a:prstGeom prst="rect">
            <a:avLst/>
          </a:prstGeom>
        </p:spPr>
        <p:txBody>
          <a:bodyPr vert="horz" lIns="91425" tIns="45712" rIns="91425" bIns="45712" rtlCol="0">
            <a:normAutofit/>
          </a:bodyPr>
          <a:lstStyle/>
          <a:p>
            <a:pPr lvl="0"/>
            <a:r>
              <a:rPr lang="de-DE" noProof="0"/>
              <a:t>Textmasterformate durch Klicken bearbeiten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  <a:p>
            <a:pPr lvl="4"/>
            <a:r>
              <a:rPr lang="de-DE" noProof="0"/>
              <a:t>Fünfte Ebene</a:t>
            </a:r>
            <a:endParaRPr lang="de-CH" noProof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1" y="9371286"/>
            <a:ext cx="2918831" cy="493315"/>
          </a:xfrm>
          <a:prstGeom prst="rect">
            <a:avLst/>
          </a:prstGeom>
        </p:spPr>
        <p:txBody>
          <a:bodyPr vert="horz" lIns="91425" tIns="45712" rIns="91425" bIns="45712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de-CH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15375" y="9371286"/>
            <a:ext cx="2918831" cy="493315"/>
          </a:xfrm>
          <a:prstGeom prst="rect">
            <a:avLst/>
          </a:prstGeom>
        </p:spPr>
        <p:txBody>
          <a:bodyPr vert="horz" lIns="91425" tIns="45712" rIns="91425" bIns="45712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E40F1E28-E6CF-49AE-81B4-EB1A72EF56B7}" type="slidenum">
              <a:rPr lang="de-CH"/>
              <a:pPr>
                <a:defRPr/>
              </a:pPr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643534156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E67B21F-BE48-A0EE-63F3-4D6538D31B7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Folienbildplatzhalter 1">
            <a:extLst>
              <a:ext uri="{FF2B5EF4-FFF2-40B4-BE49-F238E27FC236}">
                <a16:creationId xmlns:a16="http://schemas.microsoft.com/office/drawing/2014/main" id="{AA24EB0A-5F20-53A9-32BD-E6D4386371A7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8675" name="Notizenplatzhalter 2">
            <a:extLst>
              <a:ext uri="{FF2B5EF4-FFF2-40B4-BE49-F238E27FC236}">
                <a16:creationId xmlns:a16="http://schemas.microsoft.com/office/drawing/2014/main" id="{B2AE8B83-49BF-93D9-4EC2-E99B8150EA02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  <a:normAutofit/>
          </a:bodyPr>
          <a:lstStyle/>
          <a:p>
            <a:pPr defTabSz="904368" eaLnBrk="1" hangingPunct="1">
              <a:spcBef>
                <a:spcPct val="0"/>
              </a:spcBef>
              <a:defRPr/>
            </a:pPr>
            <a:endParaRPr lang="de-CH" baseline="0"/>
          </a:p>
        </p:txBody>
      </p:sp>
      <p:sp>
        <p:nvSpPr>
          <p:cNvPr id="40964" name="Foliennummernplatzhalter 3">
            <a:extLst>
              <a:ext uri="{FF2B5EF4-FFF2-40B4-BE49-F238E27FC236}">
                <a16:creationId xmlns:a16="http://schemas.microsoft.com/office/drawing/2014/main" id="{0B469EAF-C97D-7E59-EDA6-E9EEEDD38EB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9AAAA54-56E6-4C8F-9FA2-A814AEAA2F49}" type="slidenum">
              <a:rPr lang="de-CH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82253768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E67B21F-BE48-A0EE-63F3-4D6538D31B7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Folienbildplatzhalter 1">
            <a:extLst>
              <a:ext uri="{FF2B5EF4-FFF2-40B4-BE49-F238E27FC236}">
                <a16:creationId xmlns:a16="http://schemas.microsoft.com/office/drawing/2014/main" id="{AA24EB0A-5F20-53A9-32BD-E6D4386371A7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8675" name="Notizenplatzhalter 2">
            <a:extLst>
              <a:ext uri="{FF2B5EF4-FFF2-40B4-BE49-F238E27FC236}">
                <a16:creationId xmlns:a16="http://schemas.microsoft.com/office/drawing/2014/main" id="{B2AE8B83-49BF-93D9-4EC2-E99B8150EA02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  <a:normAutofit/>
          </a:bodyPr>
          <a:lstStyle/>
          <a:p>
            <a:pPr defTabSz="904368" eaLnBrk="1" hangingPunct="1">
              <a:spcBef>
                <a:spcPct val="0"/>
              </a:spcBef>
              <a:defRPr/>
            </a:pPr>
            <a:endParaRPr lang="de-CH" baseline="0"/>
          </a:p>
        </p:txBody>
      </p:sp>
      <p:sp>
        <p:nvSpPr>
          <p:cNvPr id="40964" name="Foliennummernplatzhalter 3">
            <a:extLst>
              <a:ext uri="{FF2B5EF4-FFF2-40B4-BE49-F238E27FC236}">
                <a16:creationId xmlns:a16="http://schemas.microsoft.com/office/drawing/2014/main" id="{0B469EAF-C97D-7E59-EDA6-E9EEEDD38EB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9AAAA54-56E6-4C8F-9FA2-A814AEAA2F49}" type="slidenum">
              <a:rPr lang="de-CH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3200549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3"/>
          <p:cNvSpPr txBox="1">
            <a:spLocks/>
          </p:cNvSpPr>
          <p:nvPr userDrawn="1"/>
        </p:nvSpPr>
        <p:spPr>
          <a:xfrm>
            <a:off x="428625" y="6357938"/>
            <a:ext cx="8358188" cy="365125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/>
          <a:lstStyle>
            <a:lvl1pPr>
              <a:defRPr sz="1000">
                <a:solidFill>
                  <a:srgbClr val="0000FF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de-CH"/>
          </a:p>
        </p:txBody>
      </p:sp>
      <p:cxnSp>
        <p:nvCxnSpPr>
          <p:cNvPr id="3" name="Gerade Verbindung 2"/>
          <p:cNvCxnSpPr/>
          <p:nvPr userDrawn="1"/>
        </p:nvCxnSpPr>
        <p:spPr>
          <a:xfrm>
            <a:off x="357188" y="6286500"/>
            <a:ext cx="842962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Rectangle 1"/>
          <p:cNvSpPr>
            <a:spLocks noChangeArrowheads="1"/>
          </p:cNvSpPr>
          <p:nvPr userDrawn="1"/>
        </p:nvSpPr>
        <p:spPr bwMode="auto">
          <a:xfrm>
            <a:off x="357188" y="71438"/>
            <a:ext cx="8429625" cy="892175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>
              <a:tabLst>
                <a:tab pos="2865438" algn="ctr"/>
                <a:tab pos="5730875" algn="r"/>
              </a:tabLst>
              <a:defRPr/>
            </a:pPr>
            <a:r>
              <a:rPr lang="de-CH" sz="3200">
                <a:solidFill>
                  <a:srgbClr val="0000FF"/>
                </a:solidFill>
                <a:latin typeface="Arial Black" pitchFamily="34" charset="0"/>
                <a:ea typeface="Calibri" pitchFamily="34" charset="0"/>
                <a:cs typeface="Times New Roman" pitchFamily="18" charset="0"/>
              </a:rPr>
              <a:t>B</a:t>
            </a:r>
            <a:r>
              <a:rPr lang="de-CH" sz="2400">
                <a:solidFill>
                  <a:srgbClr val="0000FF"/>
                </a:solidFill>
                <a:latin typeface="Arial Black" pitchFamily="34" charset="0"/>
                <a:ea typeface="Calibri" pitchFamily="34" charset="0"/>
                <a:cs typeface="Times New Roman" pitchFamily="18" charset="0"/>
              </a:rPr>
              <a:t>RANCHENORGANISATION</a:t>
            </a:r>
            <a:r>
              <a:rPr lang="de-CH" sz="1600">
                <a:solidFill>
                  <a:srgbClr val="0000FF"/>
                </a:solidFill>
                <a:latin typeface="Arial Black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de-CH" sz="3200">
                <a:solidFill>
                  <a:srgbClr val="0000FF"/>
                </a:solidFill>
                <a:latin typeface="Arial Black" pitchFamily="34" charset="0"/>
                <a:ea typeface="Calibri" pitchFamily="34" charset="0"/>
                <a:cs typeface="Times New Roman" pitchFamily="18" charset="0"/>
              </a:rPr>
              <a:t>M</a:t>
            </a:r>
            <a:r>
              <a:rPr lang="de-CH" sz="2400">
                <a:solidFill>
                  <a:srgbClr val="0000FF"/>
                </a:solidFill>
                <a:latin typeface="Arial Black" pitchFamily="34" charset="0"/>
                <a:ea typeface="Calibri" pitchFamily="34" charset="0"/>
                <a:cs typeface="Times New Roman" pitchFamily="18" charset="0"/>
              </a:rPr>
              <a:t>ILCH</a:t>
            </a:r>
          </a:p>
          <a:p>
            <a:pPr algn="ctr" eaLnBrk="0" hangingPunct="0">
              <a:tabLst>
                <a:tab pos="2865438" algn="ctr"/>
                <a:tab pos="5730875" algn="r"/>
              </a:tabLst>
              <a:defRPr/>
            </a:pPr>
            <a:r>
              <a:rPr lang="de-CH" sz="2000">
                <a:solidFill>
                  <a:srgbClr val="0000FF"/>
                </a:solidFill>
                <a:latin typeface="Arial Black" pitchFamily="34" charset="0"/>
                <a:ea typeface="Calibri" pitchFamily="34" charset="0"/>
                <a:cs typeface="Times New Roman" pitchFamily="18" charset="0"/>
              </a:rPr>
              <a:t>BO M</a:t>
            </a:r>
            <a:r>
              <a:rPr lang="de-CH" sz="1600">
                <a:solidFill>
                  <a:srgbClr val="0000FF"/>
                </a:solidFill>
                <a:latin typeface="Arial Black" pitchFamily="34" charset="0"/>
                <a:ea typeface="Calibri" pitchFamily="34" charset="0"/>
                <a:cs typeface="Times New Roman" pitchFamily="18" charset="0"/>
              </a:rPr>
              <a:t>ILCH</a:t>
            </a:r>
            <a:r>
              <a:rPr lang="de-CH" sz="1400">
                <a:solidFill>
                  <a:srgbClr val="0000FF"/>
                </a:solidFill>
                <a:latin typeface="Arial Black" pitchFamily="34" charset="0"/>
                <a:ea typeface="Calibri" pitchFamily="34" charset="0"/>
                <a:cs typeface="Times New Roman" pitchFamily="18" charset="0"/>
              </a:rPr>
              <a:t>  </a:t>
            </a:r>
            <a:r>
              <a:rPr lang="de-CH" sz="1600">
                <a:solidFill>
                  <a:srgbClr val="0000FF"/>
                </a:solidFill>
                <a:latin typeface="Arial Black" pitchFamily="34" charset="0"/>
                <a:ea typeface="Calibri" pitchFamily="34" charset="0"/>
                <a:cs typeface="Times New Roman" pitchFamily="18" charset="0"/>
              </a:rPr>
              <a:t>-</a:t>
            </a:r>
            <a:r>
              <a:rPr lang="de-CH" sz="1400">
                <a:solidFill>
                  <a:srgbClr val="0000FF"/>
                </a:solidFill>
                <a:latin typeface="Arial Black" pitchFamily="34" charset="0"/>
                <a:ea typeface="Calibri" pitchFamily="34" charset="0"/>
                <a:cs typeface="Times New Roman" pitchFamily="18" charset="0"/>
              </a:rPr>
              <a:t>  </a:t>
            </a:r>
            <a:r>
              <a:rPr lang="de-CH" sz="2000">
                <a:solidFill>
                  <a:srgbClr val="0000FF"/>
                </a:solidFill>
                <a:latin typeface="Arial Black" pitchFamily="34" charset="0"/>
                <a:ea typeface="Calibri" pitchFamily="34" charset="0"/>
                <a:cs typeface="Times New Roman" pitchFamily="18" charset="0"/>
              </a:rPr>
              <a:t>IP L</a:t>
            </a:r>
            <a:r>
              <a:rPr lang="de-CH" sz="1600">
                <a:solidFill>
                  <a:srgbClr val="0000FF"/>
                </a:solidFill>
                <a:latin typeface="Arial Black" pitchFamily="34" charset="0"/>
                <a:ea typeface="Calibri" pitchFamily="34" charset="0"/>
                <a:cs typeface="Times New Roman" pitchFamily="18" charset="0"/>
              </a:rPr>
              <a:t>AIT </a:t>
            </a:r>
            <a:r>
              <a:rPr lang="de-CH" sz="1400">
                <a:solidFill>
                  <a:srgbClr val="0000FF"/>
                </a:solidFill>
                <a:latin typeface="Arial Black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de-CH" sz="1600">
                <a:solidFill>
                  <a:srgbClr val="0000FF"/>
                </a:solidFill>
                <a:latin typeface="Arial Black" pitchFamily="34" charset="0"/>
                <a:ea typeface="Calibri" pitchFamily="34" charset="0"/>
                <a:cs typeface="Times New Roman" pitchFamily="18" charset="0"/>
              </a:rPr>
              <a:t>- </a:t>
            </a:r>
            <a:r>
              <a:rPr lang="de-CH" sz="1400">
                <a:solidFill>
                  <a:srgbClr val="0000FF"/>
                </a:solidFill>
                <a:latin typeface="Arial Black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de-CH" sz="2000">
                <a:solidFill>
                  <a:srgbClr val="0000FF"/>
                </a:solidFill>
                <a:latin typeface="Arial Black" pitchFamily="34" charset="0"/>
                <a:ea typeface="Calibri" pitchFamily="34" charset="0"/>
                <a:cs typeface="Times New Roman" pitchFamily="18" charset="0"/>
              </a:rPr>
              <a:t>IP L</a:t>
            </a:r>
            <a:r>
              <a:rPr lang="de-CH" sz="1600">
                <a:solidFill>
                  <a:srgbClr val="0000FF"/>
                </a:solidFill>
                <a:latin typeface="Arial Black" pitchFamily="34" charset="0"/>
                <a:ea typeface="Calibri" pitchFamily="34" charset="0"/>
                <a:cs typeface="Times New Roman" pitchFamily="18" charset="0"/>
              </a:rPr>
              <a:t>ATTE </a:t>
            </a:r>
          </a:p>
        </p:txBody>
      </p:sp>
      <p:cxnSp>
        <p:nvCxnSpPr>
          <p:cNvPr id="5" name="Gerade Verbindung 4"/>
          <p:cNvCxnSpPr/>
          <p:nvPr userDrawn="1"/>
        </p:nvCxnSpPr>
        <p:spPr>
          <a:xfrm>
            <a:off x="357188" y="1000125"/>
            <a:ext cx="842962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Datumsplatzhalter 3"/>
          <p:cNvSpPr>
            <a:spLocks noGrp="1"/>
          </p:cNvSpPr>
          <p:nvPr>
            <p:ph type="dt" sz="half" idx="10"/>
          </p:nvPr>
        </p:nvSpPr>
        <p:spPr>
          <a:xfrm>
            <a:off x="357188" y="6357938"/>
            <a:ext cx="3429000" cy="365125"/>
          </a:xfrm>
          <a:solidFill>
            <a:schemeClr val="tx2">
              <a:lumMod val="20000"/>
              <a:lumOff val="80000"/>
            </a:schemeClr>
          </a:solidFill>
        </p:spPr>
        <p:txBody>
          <a:bodyPr/>
          <a:lstStyle>
            <a:lvl1pPr>
              <a:defRPr sz="1000">
                <a:solidFill>
                  <a:srgbClr val="0000FF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0183937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de-CH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CH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CH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DDE7AB-B5DF-4169-9F64-2795B961E360}" type="slidenum">
              <a:rPr lang="de-CH"/>
              <a:pPr>
                <a:defRPr/>
              </a:pPr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6720493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DE"/>
              <a:t>Titelmasterformat durch Klicken bearbeiten</a:t>
            </a:r>
            <a:endParaRPr lang="de-CH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CH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CH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A81FE6-0B53-4641-A173-2A9910C627C3}" type="slidenum">
              <a:rPr lang="de-CH"/>
              <a:pPr>
                <a:defRPr/>
              </a:pPr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19026970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de-DE"/>
              <a:t>Titelmasterformat durch Klicken bearbeiten</a:t>
            </a:r>
            <a:endParaRPr lang="de-CH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de-DE"/>
              <a:t>Formatvorlage des Untertitelmasters durch Klicken bearbeiten</a:t>
            </a:r>
            <a:endParaRPr lang="de-CH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619B02-C763-42BB-9A7D-09EBD43F4848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41950701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de-CH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CH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CH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08FDFE-8B79-4E36-A6DF-C54027ED5A94}" type="slidenum">
              <a:rPr lang="de-CH"/>
              <a:pPr>
                <a:defRPr/>
              </a:pPr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8109675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CH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CH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7FC3AC-A86F-4109-B076-203167F81A42}" type="slidenum">
              <a:rPr lang="de-CH"/>
              <a:pPr>
                <a:defRPr/>
              </a:pPr>
              <a:t>‹Nr.›</a:t>
            </a:fld>
            <a:endParaRPr lang="de-CH"/>
          </a:p>
        </p:txBody>
      </p:sp>
      <p:pic>
        <p:nvPicPr>
          <p:cNvPr id="7" name="Picture 4" descr="Bildergebnis fÃ¼r Kuh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075" y="5013176"/>
            <a:ext cx="2830409" cy="159210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8" descr="Ãhnliches Foto"/>
          <p:cNvPicPr>
            <a:picLocks noChangeAspect="1" noChangeArrowheads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852" t="23280" r="44466" b="8995"/>
          <a:stretch/>
        </p:blipFill>
        <p:spPr bwMode="auto">
          <a:xfrm>
            <a:off x="7343800" y="4725144"/>
            <a:ext cx="1800200" cy="230425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de-DE"/>
              <a:t>Titelmasterformat durch Klicken bearbeiten</a:t>
            </a:r>
            <a:endParaRPr lang="de-CH"/>
          </a:p>
        </p:txBody>
      </p:sp>
      <p:sp>
        <p:nvSpPr>
          <p:cNvPr id="10" name="Inhaltsplatzhalt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42576852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de-CH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CH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CH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BA26FB-A42B-4C2F-B07B-37DB75D96B0C}" type="slidenum">
              <a:rPr lang="de-CH"/>
              <a:pPr>
                <a:defRPr/>
              </a:pPr>
              <a:t>‹Nr.›</a:t>
            </a:fld>
            <a:endParaRPr lang="de-CH"/>
          </a:p>
        </p:txBody>
      </p:sp>
      <p:pic>
        <p:nvPicPr>
          <p:cNvPr id="8" name="Picture 2" descr="Bildergebnis fÃ¼r Kuh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36" t="21523" r="37505" b="21979"/>
          <a:stretch/>
        </p:blipFill>
        <p:spPr bwMode="auto">
          <a:xfrm>
            <a:off x="6960604" y="5345832"/>
            <a:ext cx="2195263" cy="151216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 descr="Bildergebnis fÃ¼r Kuh"/>
          <p:cNvPicPr>
            <a:picLocks noChangeAspect="1" noChangeArrowheads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619" t="18900" r="33125"/>
          <a:stretch/>
        </p:blipFill>
        <p:spPr bwMode="auto">
          <a:xfrm>
            <a:off x="2053552" y="5331086"/>
            <a:ext cx="1157650" cy="154165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6" descr="Bildergebnis fÃ¼r Kuh"/>
          <p:cNvPicPr>
            <a:picLocks noChangeAspect="1" noChangeArrowheads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879" t="16490" r="9545" b="24741"/>
          <a:stretch/>
        </p:blipFill>
        <p:spPr bwMode="auto">
          <a:xfrm>
            <a:off x="-2368" y="5309827"/>
            <a:ext cx="1800200" cy="158417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80069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Titelmasterformat durch Klicken bearbeiten</a:t>
            </a:r>
            <a:endParaRPr lang="de-CH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CH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CH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83BFF2-06AD-47C2-9D2A-A57BCF959078}" type="slidenum">
              <a:rPr lang="de-CH"/>
              <a:pPr>
                <a:defRPr/>
              </a:pPr>
              <a:t>‹Nr.›</a:t>
            </a:fld>
            <a:endParaRPr lang="de-CH"/>
          </a:p>
        </p:txBody>
      </p:sp>
      <p:pic>
        <p:nvPicPr>
          <p:cNvPr id="10" name="Picture 2" descr="Bildergebnis fÃ¼r Milch"/>
          <p:cNvPicPr>
            <a:picLocks noChangeAspect="1" noChangeArrowheads="1"/>
          </p:cNvPicPr>
          <p:nvPr userDrawn="1"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5897" b="97297" l="9831" r="8983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79" y="4793989"/>
            <a:ext cx="1581593" cy="218206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978609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de-CH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CH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CH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59193F-27E7-4887-B23C-391A9410D9A1}" type="slidenum">
              <a:rPr lang="de-CH"/>
              <a:pPr>
                <a:defRPr/>
              </a:pPr>
              <a:t>‹Nr.›</a:t>
            </a:fld>
            <a:endParaRPr lang="de-CH"/>
          </a:p>
        </p:txBody>
      </p:sp>
      <p:pic>
        <p:nvPicPr>
          <p:cNvPr id="6" name="Picture 2" descr="Ãhnliches Foto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625" r="10647" b="17659"/>
          <a:stretch/>
        </p:blipFill>
        <p:spPr bwMode="auto">
          <a:xfrm>
            <a:off x="0" y="5289390"/>
            <a:ext cx="1906750" cy="156861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501864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CH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CH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3B7918-D23E-43F9-80C4-E05E0A3319BB}" type="slidenum">
              <a:rPr lang="de-CH"/>
              <a:pPr>
                <a:defRPr/>
              </a:pPr>
              <a:t>‹Nr.›</a:t>
            </a:fld>
            <a:endParaRPr lang="de-CH"/>
          </a:p>
        </p:txBody>
      </p:sp>
      <p:pic>
        <p:nvPicPr>
          <p:cNvPr id="5" name="Picture 4" descr="Bildergebnis fÃ¼r Milchtropfen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165" r="29135" b="8623"/>
          <a:stretch/>
        </p:blipFill>
        <p:spPr bwMode="auto">
          <a:xfrm>
            <a:off x="827584" y="-99392"/>
            <a:ext cx="584529" cy="10539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Bildergebnis fÃ¼r Milch tropfen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97" y="5411866"/>
            <a:ext cx="2328193" cy="130960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08911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CH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CH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8FFB90-003E-4965-99A6-94388AE17AA7}" type="slidenum">
              <a:rPr lang="de-CH"/>
              <a:pPr>
                <a:defRPr/>
              </a:pPr>
              <a:t>‹Nr.›</a:t>
            </a:fld>
            <a:endParaRPr lang="de-CH"/>
          </a:p>
        </p:txBody>
      </p:sp>
      <p:pic>
        <p:nvPicPr>
          <p:cNvPr id="8" name="Picture 2" descr="Bildergebnis fÃ¼r Kuh mit Kalb"/>
          <p:cNvPicPr preferRelativeResize="0">
            <a:picLocks noChangeAspect="1" noChangeArrowheads="1"/>
          </p:cNvPicPr>
          <p:nvPr userDrawn="1"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>
                        <a14:foregroundMark x1="31164" y1="9201" x2="35731" y2="21354"/>
                        <a14:foregroundMark x1="1256" y1="16146" x2="35046" y2="21354"/>
                        <a14:foregroundMark x1="21347" y1="19097" x2="30023" y2="15104"/>
                        <a14:foregroundMark x1="30023" y1="9896" x2="32306" y2="7639"/>
                        <a14:foregroundMark x1="35731" y1="13368" x2="43721" y2="28299"/>
                        <a14:foregroundMark x1="6507" y1="26042" x2="39155" y2="28993"/>
                        <a14:foregroundMark x1="4224" y1="26563" x2="1941" y2="46181"/>
                        <a14:foregroundMark x1="74886" y1="37500" x2="78653" y2="56597"/>
                        <a14:foregroundMark x1="34589" y1="11632" x2="45205" y2="2204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624637" y="5204160"/>
            <a:ext cx="2519363" cy="165384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itel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de-DE"/>
              <a:t>Titelmasterformat durch Klicken bearbeiten</a:t>
            </a:r>
            <a:endParaRPr lang="de-CH"/>
          </a:p>
        </p:txBody>
      </p:sp>
      <p:sp>
        <p:nvSpPr>
          <p:cNvPr id="10" name="Inhaltsplatzhalt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2728866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CH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CH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835C6A-6FD6-4482-9374-86D15B7A1B8E}" type="slidenum">
              <a:rPr lang="de-CH"/>
              <a:pPr>
                <a:defRPr/>
              </a:pPr>
              <a:t>‹Nr.›</a:t>
            </a:fld>
            <a:endParaRPr lang="de-CH"/>
          </a:p>
        </p:txBody>
      </p:sp>
      <p:sp>
        <p:nvSpPr>
          <p:cNvPr id="8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de-DE"/>
              <a:t>Titelmasterformat durch Klicken bearbeiten</a:t>
            </a:r>
            <a:endParaRPr lang="de-CH"/>
          </a:p>
        </p:txBody>
      </p:sp>
      <p:sp>
        <p:nvSpPr>
          <p:cNvPr id="9" name="Inhaltsplatzhalt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pic>
        <p:nvPicPr>
          <p:cNvPr id="10" name="Picture 4" descr="Bildergebnis fÃ¼r Simmental Kuh mit kalb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845" t="39431" r="11171" b="20130"/>
          <a:stretch/>
        </p:blipFill>
        <p:spPr bwMode="auto">
          <a:xfrm>
            <a:off x="-108520" y="5473963"/>
            <a:ext cx="3458080" cy="140888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862994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umsplatzhalter 3"/>
          <p:cNvSpPr txBox="1">
            <a:spLocks/>
          </p:cNvSpPr>
          <p:nvPr userDrawn="1"/>
        </p:nvSpPr>
        <p:spPr>
          <a:xfrm>
            <a:off x="428625" y="6357938"/>
            <a:ext cx="8358188" cy="365125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/>
          <a:lstStyle>
            <a:lvl1pPr>
              <a:defRPr sz="1000">
                <a:solidFill>
                  <a:srgbClr val="0000FF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de-CH"/>
          </a:p>
        </p:txBody>
      </p:sp>
      <p:sp>
        <p:nvSpPr>
          <p:cNvPr id="1026" name="Titelplatzhalt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DE"/>
              <a:t>Titelmasterformat durch Klicken bearbeiten</a:t>
            </a:r>
            <a:endParaRPr lang="de-CH"/>
          </a:p>
        </p:txBody>
      </p:sp>
      <p:sp>
        <p:nvSpPr>
          <p:cNvPr id="1027" name="Textplatzhalt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de-CH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57E8DB75-4983-435E-8E91-F3FA4A6DA879}" type="slidenum">
              <a:rPr lang="de-CH"/>
              <a:pPr>
                <a:defRPr/>
              </a:pPr>
              <a:t>‹Nr.›</a:t>
            </a:fld>
            <a:endParaRPr lang="de-CH"/>
          </a:p>
        </p:txBody>
      </p:sp>
      <p:sp>
        <p:nvSpPr>
          <p:cNvPr id="7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382905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0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de-CH"/>
          </a:p>
        </p:txBody>
      </p:sp>
      <p:pic>
        <p:nvPicPr>
          <p:cNvPr id="9" name="Grafik 8"/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3009921" y="6269274"/>
            <a:ext cx="3195595" cy="539276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485" r:id="rId1"/>
    <p:sldLayoutId id="2147484486" r:id="rId2"/>
    <p:sldLayoutId id="2147484487" r:id="rId3"/>
    <p:sldLayoutId id="2147484488" r:id="rId4"/>
    <p:sldLayoutId id="2147484489" r:id="rId5"/>
    <p:sldLayoutId id="2147484490" r:id="rId6"/>
    <p:sldLayoutId id="2147484491" r:id="rId7"/>
    <p:sldLayoutId id="2147484492" r:id="rId8"/>
    <p:sldLayoutId id="2147484493" r:id="rId9"/>
    <p:sldLayoutId id="2147484494" r:id="rId10"/>
    <p:sldLayoutId id="2147484495" r:id="rId11"/>
    <p:sldLayoutId id="2147484496" r:id="rId12"/>
  </p:sldLayoutIdLst>
  <p:hf sldNum="0" hdr="0" ft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6.png"/><Relationship Id="rId5" Type="http://schemas.openxmlformats.org/officeDocument/2006/relationships/image" Target="../media/image15.jpeg"/><Relationship Id="rId4" Type="http://schemas.openxmlformats.org/officeDocument/2006/relationships/image" Target="../media/image14.jpeg"/><Relationship Id="rId9" Type="http://schemas.openxmlformats.org/officeDocument/2006/relationships/image" Target="../media/image19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3.png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6.png"/><Relationship Id="rId5" Type="http://schemas.openxmlformats.org/officeDocument/2006/relationships/image" Target="../media/image15.jpeg"/><Relationship Id="rId4" Type="http://schemas.openxmlformats.org/officeDocument/2006/relationships/image" Target="../media/image14.jpeg"/><Relationship Id="rId9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8FE4B63-2013-9E28-EADA-3D41A535EEE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Textfeld 163">
            <a:extLst>
              <a:ext uri="{FF2B5EF4-FFF2-40B4-BE49-F238E27FC236}">
                <a16:creationId xmlns:a16="http://schemas.microsoft.com/office/drawing/2014/main" id="{E2CBA63C-0427-92F0-6AAA-5FEB507370AB}"/>
              </a:ext>
            </a:extLst>
          </p:cNvPr>
          <p:cNvSpPr txBox="1"/>
          <p:nvPr/>
        </p:nvSpPr>
        <p:spPr>
          <a:xfrm>
            <a:off x="430055" y="6274900"/>
            <a:ext cx="8580381" cy="55918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endParaRPr lang="de-CH"/>
          </a:p>
        </p:txBody>
      </p:sp>
      <p:pic>
        <p:nvPicPr>
          <p:cNvPr id="61" name="Grafik 60" descr="Ein Bild, das Clipart, Darstellung enthält.&#10;&#10;Automatisch generierte Beschreibung">
            <a:extLst>
              <a:ext uri="{FF2B5EF4-FFF2-40B4-BE49-F238E27FC236}">
                <a16:creationId xmlns:a16="http://schemas.microsoft.com/office/drawing/2014/main" id="{70434EE6-D9B6-37F8-4680-4B8E63734B4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7744" y="918745"/>
            <a:ext cx="1389564" cy="1185772"/>
          </a:xfrm>
          <a:prstGeom prst="rect">
            <a:avLst/>
          </a:prstGeom>
        </p:spPr>
      </p:pic>
      <p:grpSp>
        <p:nvGrpSpPr>
          <p:cNvPr id="92" name="Gruppieren 91">
            <a:extLst>
              <a:ext uri="{FF2B5EF4-FFF2-40B4-BE49-F238E27FC236}">
                <a16:creationId xmlns:a16="http://schemas.microsoft.com/office/drawing/2014/main" id="{B7E6B7AD-AF01-FC7A-9A49-6F9D43D76307}"/>
              </a:ext>
            </a:extLst>
          </p:cNvPr>
          <p:cNvGrpSpPr/>
          <p:nvPr/>
        </p:nvGrpSpPr>
        <p:grpSpPr>
          <a:xfrm>
            <a:off x="226225" y="838670"/>
            <a:ext cx="1456563" cy="1456563"/>
            <a:chOff x="226225" y="667220"/>
            <a:chExt cx="1456563" cy="1456563"/>
          </a:xfrm>
        </p:grpSpPr>
        <p:pic>
          <p:nvPicPr>
            <p:cNvPr id="57" name="Grafik 56" descr="Ein Bild, das Clipart, Design enthält.&#10;&#10;Automatisch generierte Beschreibung">
              <a:extLst>
                <a:ext uri="{FF2B5EF4-FFF2-40B4-BE49-F238E27FC236}">
                  <a16:creationId xmlns:a16="http://schemas.microsoft.com/office/drawing/2014/main" id="{8B6F647F-F4E9-36E5-CB8D-191B8FD72AC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6225" y="667220"/>
              <a:ext cx="1456563" cy="1456563"/>
            </a:xfrm>
            <a:prstGeom prst="rect">
              <a:avLst/>
            </a:prstGeom>
          </p:spPr>
        </p:pic>
        <p:sp>
          <p:nvSpPr>
            <p:cNvPr id="63" name="Textfeld 62">
              <a:extLst>
                <a:ext uri="{FF2B5EF4-FFF2-40B4-BE49-F238E27FC236}">
                  <a16:creationId xmlns:a16="http://schemas.microsoft.com/office/drawing/2014/main" id="{47EC4019-9148-0001-5DE7-81BA38C5CFC6}"/>
                </a:ext>
              </a:extLst>
            </p:cNvPr>
            <p:cNvSpPr txBox="1"/>
            <p:nvPr/>
          </p:nvSpPr>
          <p:spPr>
            <a:xfrm>
              <a:off x="243682" y="733453"/>
              <a:ext cx="1395596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e-DE" sz="1100" b="1">
                  <a:latin typeface="Arial" panose="020B0604020202020204" pitchFamily="34" charset="0"/>
                  <a:cs typeface="Arial" panose="020B0604020202020204" pitchFamily="34" charset="0"/>
                </a:rPr>
                <a:t>A</a:t>
              </a:r>
              <a:r>
                <a:rPr lang="de-CH" sz="1100" b="1" err="1">
                  <a:latin typeface="Arial" panose="020B0604020202020204" pitchFamily="34" charset="0"/>
                  <a:cs typeface="Arial" panose="020B0604020202020204" pitchFamily="34" charset="0"/>
                </a:rPr>
                <a:t>cheteur</a:t>
              </a:r>
              <a:r>
                <a:rPr lang="de-CH" sz="1100" b="1">
                  <a:latin typeface="Arial" panose="020B0604020202020204" pitchFamily="34" charset="0"/>
                  <a:cs typeface="Arial" panose="020B0604020202020204" pitchFamily="34" charset="0"/>
                </a:rPr>
                <a:t> de </a:t>
              </a:r>
              <a:r>
                <a:rPr lang="de-CH" sz="1100" b="1" err="1">
                  <a:latin typeface="Arial" panose="020B0604020202020204" pitchFamily="34" charset="0"/>
                  <a:cs typeface="Arial" panose="020B0604020202020204" pitchFamily="34" charset="0"/>
                </a:rPr>
                <a:t>lait</a:t>
              </a:r>
              <a:endParaRPr lang="de-CH" sz="1100" b="1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29" name="Textfeld 5">
            <a:extLst>
              <a:ext uri="{FF2B5EF4-FFF2-40B4-BE49-F238E27FC236}">
                <a16:creationId xmlns:a16="http://schemas.microsoft.com/office/drawing/2014/main" id="{F942198E-C504-D2D1-DDAE-F407D2556D6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2633" y="161301"/>
            <a:ext cx="8420100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de-CH" altLang="de-DE" sz="3000" b="1" err="1">
                <a:solidFill>
                  <a:schemeClr val="tx2"/>
                </a:solidFill>
                <a:highlight>
                  <a:srgbClr val="C0C0C0"/>
                </a:highlight>
                <a:latin typeface="+mn-lt"/>
              </a:rPr>
              <a:t>Système</a:t>
            </a:r>
            <a:r>
              <a:rPr lang="de-CH" altLang="de-DE" sz="3000" b="1">
                <a:solidFill>
                  <a:schemeClr val="tx2"/>
                </a:solidFill>
                <a:highlight>
                  <a:srgbClr val="C0C0C0"/>
                </a:highlight>
                <a:latin typeface="+mn-lt"/>
              </a:rPr>
              <a:t> des </a:t>
            </a:r>
            <a:r>
              <a:rPr lang="de-CH" altLang="de-DE" sz="3000" b="1" err="1">
                <a:solidFill>
                  <a:schemeClr val="tx2"/>
                </a:solidFill>
                <a:highlight>
                  <a:srgbClr val="C0C0C0"/>
                </a:highlight>
                <a:latin typeface="+mn-lt"/>
              </a:rPr>
              <a:t>fonds</a:t>
            </a:r>
            <a:r>
              <a:rPr lang="de-CH" altLang="de-DE" sz="3000" b="1">
                <a:solidFill>
                  <a:schemeClr val="tx2"/>
                </a:solidFill>
                <a:highlight>
                  <a:srgbClr val="C0C0C0"/>
                </a:highlight>
                <a:latin typeface="+mn-lt"/>
              </a:rPr>
              <a:t>: </a:t>
            </a:r>
            <a:r>
              <a:rPr lang="de-CH" altLang="de-DE" sz="3000" b="1" err="1">
                <a:solidFill>
                  <a:schemeClr val="tx2"/>
                </a:solidFill>
                <a:highlight>
                  <a:srgbClr val="C0C0C0"/>
                </a:highlight>
                <a:latin typeface="+mn-lt"/>
              </a:rPr>
              <a:t>Flux</a:t>
            </a:r>
            <a:r>
              <a:rPr lang="de-CH" altLang="de-DE" sz="3000" b="1">
                <a:solidFill>
                  <a:schemeClr val="tx2"/>
                </a:solidFill>
                <a:highlight>
                  <a:srgbClr val="C0C0C0"/>
                </a:highlight>
                <a:latin typeface="+mn-lt"/>
              </a:rPr>
              <a:t> </a:t>
            </a:r>
            <a:r>
              <a:rPr lang="de-CH" altLang="de-DE" sz="3000" b="1" err="1">
                <a:solidFill>
                  <a:schemeClr val="tx2"/>
                </a:solidFill>
                <a:highlight>
                  <a:srgbClr val="C0C0C0"/>
                </a:highlight>
                <a:latin typeface="+mn-lt"/>
              </a:rPr>
              <a:t>financier</a:t>
            </a:r>
            <a:r>
              <a:rPr lang="de-CH" altLang="de-DE" sz="3000" b="1">
                <a:solidFill>
                  <a:schemeClr val="tx2"/>
                </a:solidFill>
                <a:highlight>
                  <a:srgbClr val="C0C0C0"/>
                </a:highlight>
                <a:latin typeface="+mn-lt"/>
              </a:rPr>
              <a:t> </a:t>
            </a:r>
            <a:r>
              <a:rPr lang="de-CH" altLang="de-DE" sz="3000" b="1" err="1">
                <a:solidFill>
                  <a:schemeClr val="tx2"/>
                </a:solidFill>
                <a:highlight>
                  <a:srgbClr val="C0C0C0"/>
                </a:highlight>
                <a:latin typeface="+mn-lt"/>
              </a:rPr>
              <a:t>dès</a:t>
            </a:r>
            <a:r>
              <a:rPr lang="de-CH" altLang="de-DE" sz="3000" b="1">
                <a:solidFill>
                  <a:schemeClr val="tx2"/>
                </a:solidFill>
                <a:highlight>
                  <a:srgbClr val="C0C0C0"/>
                </a:highlight>
                <a:latin typeface="+mn-lt"/>
              </a:rPr>
              <a:t> </a:t>
            </a:r>
            <a:r>
              <a:rPr lang="de-CH" altLang="de-DE" sz="3000" b="1" err="1">
                <a:solidFill>
                  <a:schemeClr val="tx2"/>
                </a:solidFill>
                <a:highlight>
                  <a:srgbClr val="C0C0C0"/>
                </a:highlight>
                <a:latin typeface="+mn-lt"/>
              </a:rPr>
              <a:t>janvier</a:t>
            </a:r>
            <a:r>
              <a:rPr lang="de-CH" altLang="de-DE" sz="3000" b="1">
                <a:solidFill>
                  <a:schemeClr val="tx2"/>
                </a:solidFill>
                <a:highlight>
                  <a:srgbClr val="C0C0C0"/>
                </a:highlight>
                <a:latin typeface="+mn-lt"/>
              </a:rPr>
              <a:t> 2025</a:t>
            </a:r>
          </a:p>
        </p:txBody>
      </p:sp>
      <p:grpSp>
        <p:nvGrpSpPr>
          <p:cNvPr id="93" name="Gruppieren 92">
            <a:extLst>
              <a:ext uri="{FF2B5EF4-FFF2-40B4-BE49-F238E27FC236}">
                <a16:creationId xmlns:a16="http://schemas.microsoft.com/office/drawing/2014/main" id="{0A02954A-2AF2-1D09-EAC1-1FBA7E3FCA35}"/>
              </a:ext>
            </a:extLst>
          </p:cNvPr>
          <p:cNvGrpSpPr/>
          <p:nvPr/>
        </p:nvGrpSpPr>
        <p:grpSpPr>
          <a:xfrm>
            <a:off x="430055" y="2884858"/>
            <a:ext cx="1050215" cy="1460919"/>
            <a:chOff x="430055" y="2532433"/>
            <a:chExt cx="1050215" cy="1460919"/>
          </a:xfrm>
        </p:grpSpPr>
        <p:pic>
          <p:nvPicPr>
            <p:cNvPr id="59" name="Grafik 58" descr="Ein Bild, das Symbol, Design enthält.&#10;&#10;Automatisch generierte Beschreibung">
              <a:extLst>
                <a:ext uri="{FF2B5EF4-FFF2-40B4-BE49-F238E27FC236}">
                  <a16:creationId xmlns:a16="http://schemas.microsoft.com/office/drawing/2014/main" id="{90DDA680-24D8-D7AC-E4E9-84E7C63CD57C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2094" y="2774300"/>
              <a:ext cx="612123" cy="1219052"/>
            </a:xfrm>
            <a:prstGeom prst="rect">
              <a:avLst/>
            </a:prstGeom>
          </p:spPr>
        </p:pic>
        <p:sp>
          <p:nvSpPr>
            <p:cNvPr id="62" name="Textfeld 61">
              <a:extLst>
                <a:ext uri="{FF2B5EF4-FFF2-40B4-BE49-F238E27FC236}">
                  <a16:creationId xmlns:a16="http://schemas.microsoft.com/office/drawing/2014/main" id="{56179795-21C1-161C-1124-F03BEAEA18A4}"/>
                </a:ext>
              </a:extLst>
            </p:cNvPr>
            <p:cNvSpPr txBox="1"/>
            <p:nvPr/>
          </p:nvSpPr>
          <p:spPr>
            <a:xfrm>
              <a:off x="430055" y="2532433"/>
              <a:ext cx="1050215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e-DE" sz="1100" b="1">
                  <a:latin typeface="Arial" panose="020B0604020202020204" pitchFamily="34" charset="0"/>
                  <a:cs typeface="Arial" panose="020B0604020202020204" pitchFamily="34" charset="0"/>
                </a:rPr>
                <a:t>P</a:t>
              </a:r>
              <a:r>
                <a:rPr lang="de-CH" sz="1100" b="1" err="1">
                  <a:latin typeface="Arial" panose="020B0604020202020204" pitchFamily="34" charset="0"/>
                  <a:cs typeface="Arial" panose="020B0604020202020204" pitchFamily="34" charset="0"/>
                </a:rPr>
                <a:t>roducteur</a:t>
              </a:r>
              <a:endParaRPr lang="de-CH" sz="1100" b="1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94" name="Gruppieren 93">
            <a:extLst>
              <a:ext uri="{FF2B5EF4-FFF2-40B4-BE49-F238E27FC236}">
                <a16:creationId xmlns:a16="http://schemas.microsoft.com/office/drawing/2014/main" id="{49CC73B1-DDFC-881F-C4FE-04949A363ED3}"/>
              </a:ext>
            </a:extLst>
          </p:cNvPr>
          <p:cNvGrpSpPr/>
          <p:nvPr/>
        </p:nvGrpSpPr>
        <p:grpSpPr>
          <a:xfrm>
            <a:off x="328021" y="5451443"/>
            <a:ext cx="1156501" cy="1018295"/>
            <a:chOff x="379184" y="4756531"/>
            <a:chExt cx="1156501" cy="1018295"/>
          </a:xfrm>
        </p:grpSpPr>
        <p:pic>
          <p:nvPicPr>
            <p:cNvPr id="47" name="Grafik 46">
              <a:extLst>
                <a:ext uri="{FF2B5EF4-FFF2-40B4-BE49-F238E27FC236}">
                  <a16:creationId xmlns:a16="http://schemas.microsoft.com/office/drawing/2014/main" id="{DD74AEC7-52B2-B939-F705-8FA255583CB9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5844" y="5007277"/>
              <a:ext cx="789717" cy="767549"/>
            </a:xfrm>
            <a:prstGeom prst="rect">
              <a:avLst/>
            </a:prstGeom>
          </p:spPr>
        </p:pic>
        <p:sp>
          <p:nvSpPr>
            <p:cNvPr id="66" name="Textfeld 65">
              <a:extLst>
                <a:ext uri="{FF2B5EF4-FFF2-40B4-BE49-F238E27FC236}">
                  <a16:creationId xmlns:a16="http://schemas.microsoft.com/office/drawing/2014/main" id="{D586DF7B-179C-3207-F66E-C8304C99868F}"/>
                </a:ext>
              </a:extLst>
            </p:cNvPr>
            <p:cNvSpPr txBox="1"/>
            <p:nvPr/>
          </p:nvSpPr>
          <p:spPr>
            <a:xfrm>
              <a:off x="379184" y="4756531"/>
              <a:ext cx="1156501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CH" sz="1100" b="1">
                  <a:latin typeface="Arial" panose="020B0604020202020204" pitchFamily="34" charset="0"/>
                  <a:cs typeface="Arial" panose="020B0604020202020204" pitchFamily="34" charset="0"/>
                </a:rPr>
                <a:t>C</a:t>
              </a:r>
              <a:r>
                <a:rPr lang="de-CH" sz="1100" b="1" err="1">
                  <a:latin typeface="Arial" panose="020B0604020202020204" pitchFamily="34" charset="0"/>
                  <a:cs typeface="Arial" panose="020B0604020202020204" pitchFamily="34" charset="0"/>
                </a:rPr>
                <a:t>onfédération</a:t>
              </a:r>
              <a:endParaRPr lang="de-CH" sz="1100" b="1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09" name="Textfeld 108">
            <a:extLst>
              <a:ext uri="{FF2B5EF4-FFF2-40B4-BE49-F238E27FC236}">
                <a16:creationId xmlns:a16="http://schemas.microsoft.com/office/drawing/2014/main" id="{0A580B27-5543-02DB-C676-D560C4828F2B}"/>
              </a:ext>
            </a:extLst>
          </p:cNvPr>
          <p:cNvSpPr txBox="1"/>
          <p:nvPr/>
        </p:nvSpPr>
        <p:spPr>
          <a:xfrm>
            <a:off x="6366703" y="5197894"/>
            <a:ext cx="2347242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CH" sz="1100" b="1">
                <a:latin typeface="Arial" panose="020B0604020202020204" pitchFamily="34" charset="0"/>
                <a:cs typeface="Arial" panose="020B0604020202020204" pitchFamily="34" charset="0"/>
              </a:rPr>
              <a:t>                     </a:t>
            </a:r>
            <a:r>
              <a:rPr lang="de-CH" sz="1100" b="1" err="1">
                <a:latin typeface="Arial" panose="020B0604020202020204" pitchFamily="34" charset="0"/>
                <a:cs typeface="Arial" panose="020B0604020202020204" pitchFamily="34" charset="0"/>
              </a:rPr>
              <a:t>Soutien</a:t>
            </a:r>
            <a:r>
              <a:rPr lang="de-CH" sz="1100" b="1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CH" sz="1100" b="1" err="1">
                <a:latin typeface="Arial" panose="020B0604020202020204" pitchFamily="34" charset="0"/>
                <a:cs typeface="Arial" panose="020B0604020202020204" pitchFamily="34" charset="0"/>
              </a:rPr>
              <a:t>exportation</a:t>
            </a:r>
            <a:r>
              <a:rPr lang="de-CH" sz="1100" b="1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br>
              <a:rPr lang="de-CH" sz="1100" b="1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CH" sz="1100" b="1">
                <a:latin typeface="Arial" panose="020B0604020202020204" pitchFamily="34" charset="0"/>
                <a:cs typeface="Arial" panose="020B0604020202020204" pitchFamily="34" charset="0"/>
              </a:rPr>
              <a:t>	            de </a:t>
            </a:r>
            <a:r>
              <a:rPr lang="de-CH" sz="1100" b="1" err="1">
                <a:latin typeface="Arial" panose="020B0604020202020204" pitchFamily="34" charset="0"/>
                <a:cs typeface="Arial" panose="020B0604020202020204" pitchFamily="34" charset="0"/>
              </a:rPr>
              <a:t>graisse</a:t>
            </a:r>
            <a:endParaRPr lang="de-CH" sz="1100" b="1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de-CH" sz="1100" b="1">
                <a:latin typeface="Arial" panose="020B0604020202020204" pitchFamily="34" charset="0"/>
                <a:cs typeface="Arial" panose="020B0604020202020204" pitchFamily="34" charset="0"/>
              </a:rPr>
              <a:t>                            </a:t>
            </a:r>
            <a:r>
              <a:rPr lang="de-CH" sz="1100" b="1" err="1">
                <a:latin typeface="Arial" panose="020B0604020202020204" pitchFamily="34" charset="0"/>
                <a:cs typeface="Arial" panose="020B0604020202020204" pitchFamily="34" charset="0"/>
              </a:rPr>
              <a:t>marché</a:t>
            </a:r>
            <a:r>
              <a:rPr lang="de-CH" sz="1100" b="1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CH" sz="1100" b="1" err="1">
                <a:latin typeface="Arial" panose="020B0604020202020204" pitchFamily="34" charset="0"/>
                <a:cs typeface="Arial" panose="020B0604020202020204" pitchFamily="34" charset="0"/>
              </a:rPr>
              <a:t>mondial</a:t>
            </a:r>
            <a:endParaRPr lang="de-CH" sz="110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45" name="Gruppieren 144">
            <a:extLst>
              <a:ext uri="{FF2B5EF4-FFF2-40B4-BE49-F238E27FC236}">
                <a16:creationId xmlns:a16="http://schemas.microsoft.com/office/drawing/2014/main" id="{A3C4F080-16FD-1DC9-BC30-1979C223C61E}"/>
              </a:ext>
            </a:extLst>
          </p:cNvPr>
          <p:cNvGrpSpPr/>
          <p:nvPr/>
        </p:nvGrpSpPr>
        <p:grpSpPr>
          <a:xfrm>
            <a:off x="1853042" y="5073686"/>
            <a:ext cx="2615298" cy="1339592"/>
            <a:chOff x="3300421" y="2654087"/>
            <a:chExt cx="2305048" cy="1339592"/>
          </a:xfrm>
        </p:grpSpPr>
        <p:pic>
          <p:nvPicPr>
            <p:cNvPr id="98" name="Grafik 97" descr="Ein Bild, das Clipart, Darstellung enthält.&#10;&#10;Automatisch generierte Beschreibung">
              <a:extLst>
                <a:ext uri="{FF2B5EF4-FFF2-40B4-BE49-F238E27FC236}">
                  <a16:creationId xmlns:a16="http://schemas.microsoft.com/office/drawing/2014/main" id="{D9C69FC9-EE0C-8D44-24AB-A8E513BC3E8C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25052" y="3045172"/>
              <a:ext cx="1072813" cy="948507"/>
            </a:xfrm>
            <a:prstGeom prst="rect">
              <a:avLst/>
            </a:prstGeom>
          </p:spPr>
        </p:pic>
        <p:sp>
          <p:nvSpPr>
            <p:cNvPr id="111" name="Textfeld 110">
              <a:extLst>
                <a:ext uri="{FF2B5EF4-FFF2-40B4-BE49-F238E27FC236}">
                  <a16:creationId xmlns:a16="http://schemas.microsoft.com/office/drawing/2014/main" id="{01FB3F45-73B9-BDFE-59D8-C2CC5EA53A3F}"/>
                </a:ext>
              </a:extLst>
            </p:cNvPr>
            <p:cNvSpPr txBox="1"/>
            <p:nvPr/>
          </p:nvSpPr>
          <p:spPr>
            <a:xfrm>
              <a:off x="3300421" y="2654087"/>
              <a:ext cx="230504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CH" sz="1400" b="1">
                  <a:highlight>
                    <a:srgbClr val="FF00FF"/>
                  </a:highlight>
                  <a:latin typeface="Arial" panose="020B0604020202020204" pitchFamily="34" charset="0"/>
                  <a:cs typeface="Arial" panose="020B0604020202020204" pitchFamily="34" charset="0"/>
                </a:rPr>
                <a:t>Fonds </a:t>
              </a:r>
              <a:r>
                <a:rPr lang="de-CH" sz="1400" b="1" err="1">
                  <a:highlight>
                    <a:srgbClr val="FF00FF"/>
                  </a:highlight>
                  <a:latin typeface="Arial" panose="020B0604020202020204" pitchFamily="34" charset="0"/>
                  <a:cs typeface="Arial" panose="020B0604020202020204" pitchFamily="34" charset="0"/>
                </a:rPr>
                <a:t>Réduction</a:t>
              </a:r>
              <a:r>
                <a:rPr lang="de-CH" sz="1400" b="1">
                  <a:highlight>
                    <a:srgbClr val="FF00FF"/>
                  </a:highlight>
                  <a:latin typeface="Arial" panose="020B0604020202020204" pitchFamily="34" charset="0"/>
                  <a:cs typeface="Arial" panose="020B0604020202020204" pitchFamily="34" charset="0"/>
                </a:rPr>
                <a:t> du </a:t>
              </a:r>
              <a:r>
                <a:rPr lang="de-CH" sz="1400" b="1" err="1">
                  <a:highlight>
                    <a:srgbClr val="FF00FF"/>
                  </a:highlight>
                  <a:latin typeface="Arial" panose="020B0604020202020204" pitchFamily="34" charset="0"/>
                  <a:cs typeface="Arial" panose="020B0604020202020204" pitchFamily="34" charset="0"/>
                </a:rPr>
                <a:t>prix</a:t>
              </a:r>
              <a:endParaRPr lang="de-CH" sz="1400" b="1">
                <a:highlight>
                  <a:srgbClr val="FF00FF"/>
                </a:highligh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42" name="Gruppieren 141">
            <a:extLst>
              <a:ext uri="{FF2B5EF4-FFF2-40B4-BE49-F238E27FC236}">
                <a16:creationId xmlns:a16="http://schemas.microsoft.com/office/drawing/2014/main" id="{7826D14E-4DC3-D7FA-86F7-0E26D6C60925}"/>
              </a:ext>
            </a:extLst>
          </p:cNvPr>
          <p:cNvGrpSpPr/>
          <p:nvPr/>
        </p:nvGrpSpPr>
        <p:grpSpPr>
          <a:xfrm>
            <a:off x="5003180" y="5318927"/>
            <a:ext cx="914400" cy="955717"/>
            <a:chOff x="4990007" y="4805272"/>
            <a:chExt cx="914400" cy="955717"/>
          </a:xfrm>
        </p:grpSpPr>
        <p:pic>
          <p:nvPicPr>
            <p:cNvPr id="103" name="Grafik 102" descr="Ein Bild, das Clipart, Darstellung enthält.&#10;&#10;Automatisch generierte Beschreibung">
              <a:extLst>
                <a:ext uri="{FF2B5EF4-FFF2-40B4-BE49-F238E27FC236}">
                  <a16:creationId xmlns:a16="http://schemas.microsoft.com/office/drawing/2014/main" id="{2861DF7C-DE54-6CEC-97BB-D3532EA47B42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85757" y="5289888"/>
              <a:ext cx="532840" cy="471101"/>
            </a:xfrm>
            <a:prstGeom prst="rect">
              <a:avLst/>
            </a:prstGeom>
          </p:spPr>
        </p:pic>
        <p:sp>
          <p:nvSpPr>
            <p:cNvPr id="112" name="Textfeld 111">
              <a:extLst>
                <a:ext uri="{FF2B5EF4-FFF2-40B4-BE49-F238E27FC236}">
                  <a16:creationId xmlns:a16="http://schemas.microsoft.com/office/drawing/2014/main" id="{81089F8B-4505-C922-C9D4-67CCC6FB9A3B}"/>
                </a:ext>
              </a:extLst>
            </p:cNvPr>
            <p:cNvSpPr txBox="1"/>
            <p:nvPr/>
          </p:nvSpPr>
          <p:spPr>
            <a:xfrm>
              <a:off x="4990007" y="4805272"/>
              <a:ext cx="914400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e-CH" sz="1100" b="1" err="1">
                  <a:latin typeface="Arial" panose="020B0604020202020204" pitchFamily="34" charset="0"/>
                  <a:cs typeface="Arial" panose="020B0604020202020204" pitchFamily="34" charset="0"/>
                </a:rPr>
                <a:t>Soutien</a:t>
              </a:r>
              <a:r>
                <a:rPr lang="de-CH" sz="1100" b="1">
                  <a:latin typeface="Arial" panose="020B0604020202020204" pitchFamily="34" charset="0"/>
                  <a:cs typeface="Arial" panose="020B0604020202020204" pitchFamily="34" charset="0"/>
                </a:rPr>
                <a:t> MPC</a:t>
              </a:r>
            </a:p>
          </p:txBody>
        </p:sp>
      </p:grpSp>
      <p:cxnSp>
        <p:nvCxnSpPr>
          <p:cNvPr id="86" name="Gerade Verbindung mit Pfeil 85">
            <a:extLst>
              <a:ext uri="{FF2B5EF4-FFF2-40B4-BE49-F238E27FC236}">
                <a16:creationId xmlns:a16="http://schemas.microsoft.com/office/drawing/2014/main" id="{798F6AAC-5105-7AAA-55D8-C83EAF6381B9}"/>
              </a:ext>
            </a:extLst>
          </p:cNvPr>
          <p:cNvCxnSpPr>
            <a:cxnSpLocks/>
            <a:stCxn id="66" idx="0"/>
            <a:endCxn id="59" idx="2"/>
          </p:cNvCxnSpPr>
          <p:nvPr/>
        </p:nvCxnSpPr>
        <p:spPr>
          <a:xfrm flipV="1">
            <a:off x="906272" y="4345777"/>
            <a:ext cx="21884" cy="1105666"/>
          </a:xfrm>
          <a:prstGeom prst="straightConnector1">
            <a:avLst/>
          </a:prstGeom>
          <a:ln w="38100" cmpd="dbl">
            <a:solidFill>
              <a:schemeClr val="tx1"/>
            </a:solidFill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7" name="Textfeld 116">
            <a:extLst>
              <a:ext uri="{FF2B5EF4-FFF2-40B4-BE49-F238E27FC236}">
                <a16:creationId xmlns:a16="http://schemas.microsoft.com/office/drawing/2014/main" id="{AC16D8FE-AB6B-99BB-583C-26E0D840BAFF}"/>
              </a:ext>
            </a:extLst>
          </p:cNvPr>
          <p:cNvSpPr txBox="1"/>
          <p:nvPr/>
        </p:nvSpPr>
        <p:spPr>
          <a:xfrm>
            <a:off x="157406" y="4652868"/>
            <a:ext cx="1617412" cy="60016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CH" sz="1100" b="1">
                <a:latin typeface="Arial" panose="020B0604020202020204" pitchFamily="34" charset="0"/>
                <a:cs typeface="Arial" panose="020B0604020202020204" pitchFamily="34" charset="0"/>
              </a:rPr>
              <a:t>5 ct. </a:t>
            </a:r>
            <a:r>
              <a:rPr lang="de-CH" sz="1100" b="1" err="1">
                <a:latin typeface="Arial" panose="020B0604020202020204" pitchFamily="34" charset="0"/>
                <a:cs typeface="Arial" panose="020B0604020202020204" pitchFamily="34" charset="0"/>
              </a:rPr>
              <a:t>supplément</a:t>
            </a:r>
            <a:endParaRPr lang="de-CH" sz="1100" b="1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de-CH" sz="1100" b="1" err="1">
                <a:latin typeface="Arial" panose="020B0604020202020204" pitchFamily="34" charset="0"/>
                <a:cs typeface="Arial" panose="020B0604020202020204" pitchFamily="34" charset="0"/>
              </a:rPr>
              <a:t>lait</a:t>
            </a:r>
            <a:r>
              <a:rPr lang="de-CH" sz="1100" b="1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CH" sz="1100" b="1" err="1">
                <a:latin typeface="Arial" panose="020B0604020202020204" pitchFamily="34" charset="0"/>
                <a:cs typeface="Arial" panose="020B0604020202020204" pitchFamily="34" charset="0"/>
              </a:rPr>
              <a:t>commercialisé</a:t>
            </a:r>
            <a:br>
              <a:rPr lang="de-CH" sz="1100" b="1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CH" sz="1100" b="1">
                <a:latin typeface="Arial" panose="020B0604020202020204" pitchFamily="34" charset="0"/>
                <a:cs typeface="Arial" panose="020B0604020202020204" pitchFamily="34" charset="0"/>
              </a:rPr>
              <a:t>= 77,8 Mio.</a:t>
            </a:r>
          </a:p>
        </p:txBody>
      </p:sp>
      <p:grpSp>
        <p:nvGrpSpPr>
          <p:cNvPr id="133" name="Gruppieren 132">
            <a:extLst>
              <a:ext uri="{FF2B5EF4-FFF2-40B4-BE49-F238E27FC236}">
                <a16:creationId xmlns:a16="http://schemas.microsoft.com/office/drawing/2014/main" id="{EB6A1080-A8DE-B993-21F2-2181D07BC3C0}"/>
              </a:ext>
            </a:extLst>
          </p:cNvPr>
          <p:cNvGrpSpPr/>
          <p:nvPr/>
        </p:nvGrpSpPr>
        <p:grpSpPr>
          <a:xfrm>
            <a:off x="537061" y="1945332"/>
            <a:ext cx="865212" cy="910952"/>
            <a:chOff x="521900" y="4231477"/>
            <a:chExt cx="865212" cy="749314"/>
          </a:xfrm>
        </p:grpSpPr>
        <p:cxnSp>
          <p:nvCxnSpPr>
            <p:cNvPr id="134" name="Gerade Verbindung mit Pfeil 133">
              <a:extLst>
                <a:ext uri="{FF2B5EF4-FFF2-40B4-BE49-F238E27FC236}">
                  <a16:creationId xmlns:a16="http://schemas.microsoft.com/office/drawing/2014/main" id="{F592427D-B691-09E8-3EE9-BE7D2FF5C9A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928154" y="4231477"/>
              <a:ext cx="0" cy="749314"/>
            </a:xfrm>
            <a:prstGeom prst="straightConnector1">
              <a:avLst/>
            </a:prstGeom>
            <a:ln w="38100" cmpd="dbl">
              <a:solidFill>
                <a:schemeClr val="tx1"/>
              </a:solidFill>
              <a:tailEnd type="arrow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5" name="Textfeld 134">
              <a:extLst>
                <a:ext uri="{FF2B5EF4-FFF2-40B4-BE49-F238E27FC236}">
                  <a16:creationId xmlns:a16="http://schemas.microsoft.com/office/drawing/2014/main" id="{0E1EA429-AC5D-5004-120C-4703AEC1AB03}"/>
                </a:ext>
              </a:extLst>
            </p:cNvPr>
            <p:cNvSpPr txBox="1"/>
            <p:nvPr/>
          </p:nvSpPr>
          <p:spPr>
            <a:xfrm>
              <a:off x="521900" y="4538568"/>
              <a:ext cx="865212" cy="26161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de-CH" sz="1100" b="1">
                  <a:latin typeface="Arial" panose="020B0604020202020204" pitchFamily="34" charset="0"/>
                  <a:cs typeface="Arial" panose="020B0604020202020204" pitchFamily="34" charset="0"/>
                </a:rPr>
                <a:t>77,8 Mio.</a:t>
              </a:r>
            </a:p>
          </p:txBody>
        </p:sp>
      </p:grpSp>
      <p:grpSp>
        <p:nvGrpSpPr>
          <p:cNvPr id="136" name="Gruppieren 135">
            <a:extLst>
              <a:ext uri="{FF2B5EF4-FFF2-40B4-BE49-F238E27FC236}">
                <a16:creationId xmlns:a16="http://schemas.microsoft.com/office/drawing/2014/main" id="{EAC4090F-4D0B-8F07-EACF-45CE6EB73BC8}"/>
              </a:ext>
            </a:extLst>
          </p:cNvPr>
          <p:cNvGrpSpPr/>
          <p:nvPr/>
        </p:nvGrpSpPr>
        <p:grpSpPr>
          <a:xfrm>
            <a:off x="1857177" y="1230088"/>
            <a:ext cx="865212" cy="451748"/>
            <a:chOff x="521900" y="4538568"/>
            <a:chExt cx="865212" cy="451748"/>
          </a:xfrm>
        </p:grpSpPr>
        <p:cxnSp>
          <p:nvCxnSpPr>
            <p:cNvPr id="137" name="Gerade Verbindung mit Pfeil 136">
              <a:extLst>
                <a:ext uri="{FF2B5EF4-FFF2-40B4-BE49-F238E27FC236}">
                  <a16:creationId xmlns:a16="http://schemas.microsoft.com/office/drawing/2014/main" id="{84B457A4-D360-4435-FAF4-B7F796DB54EA}"/>
                </a:ext>
              </a:extLst>
            </p:cNvPr>
            <p:cNvCxnSpPr>
              <a:cxnSpLocks/>
            </p:cNvCxnSpPr>
            <p:nvPr/>
          </p:nvCxnSpPr>
          <p:spPr>
            <a:xfrm>
              <a:off x="556679" y="4990316"/>
              <a:ext cx="815382" cy="0"/>
            </a:xfrm>
            <a:prstGeom prst="straightConnector1">
              <a:avLst/>
            </a:prstGeom>
            <a:ln w="38100" cmpd="dbl">
              <a:solidFill>
                <a:schemeClr val="tx1"/>
              </a:solidFill>
              <a:tailEnd type="arrow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8" name="Textfeld 137">
              <a:extLst>
                <a:ext uri="{FF2B5EF4-FFF2-40B4-BE49-F238E27FC236}">
                  <a16:creationId xmlns:a16="http://schemas.microsoft.com/office/drawing/2014/main" id="{4188861D-2DF1-0C83-97E3-E23F8888B8E2}"/>
                </a:ext>
              </a:extLst>
            </p:cNvPr>
            <p:cNvSpPr txBox="1"/>
            <p:nvPr/>
          </p:nvSpPr>
          <p:spPr>
            <a:xfrm>
              <a:off x="521900" y="4538568"/>
              <a:ext cx="865212" cy="26161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de-CH" sz="1100" b="1">
                  <a:latin typeface="Arial" panose="020B0604020202020204" pitchFamily="34" charset="0"/>
                  <a:cs typeface="Arial" panose="020B0604020202020204" pitchFamily="34" charset="0"/>
                </a:rPr>
                <a:t>77,8 Mio.</a:t>
              </a:r>
            </a:p>
          </p:txBody>
        </p:sp>
      </p:grpSp>
      <p:grpSp>
        <p:nvGrpSpPr>
          <p:cNvPr id="148" name="Gruppieren 147">
            <a:extLst>
              <a:ext uri="{FF2B5EF4-FFF2-40B4-BE49-F238E27FC236}">
                <a16:creationId xmlns:a16="http://schemas.microsoft.com/office/drawing/2014/main" id="{E8A71A3C-B12D-46C0-A4D6-4F0A6B27E069}"/>
              </a:ext>
            </a:extLst>
          </p:cNvPr>
          <p:cNvGrpSpPr/>
          <p:nvPr/>
        </p:nvGrpSpPr>
        <p:grpSpPr>
          <a:xfrm>
            <a:off x="4256678" y="1226370"/>
            <a:ext cx="2620737" cy="422815"/>
            <a:chOff x="556679" y="4567501"/>
            <a:chExt cx="836332" cy="422815"/>
          </a:xfrm>
        </p:grpSpPr>
        <p:cxnSp>
          <p:nvCxnSpPr>
            <p:cNvPr id="149" name="Gerade Verbindung mit Pfeil 148">
              <a:extLst>
                <a:ext uri="{FF2B5EF4-FFF2-40B4-BE49-F238E27FC236}">
                  <a16:creationId xmlns:a16="http://schemas.microsoft.com/office/drawing/2014/main" id="{5C699B9D-5B17-D9A0-2E0C-7DA8FDC41E6B}"/>
                </a:ext>
              </a:extLst>
            </p:cNvPr>
            <p:cNvCxnSpPr>
              <a:cxnSpLocks/>
            </p:cNvCxnSpPr>
            <p:nvPr/>
          </p:nvCxnSpPr>
          <p:spPr>
            <a:xfrm>
              <a:off x="556679" y="4990316"/>
              <a:ext cx="815382" cy="0"/>
            </a:xfrm>
            <a:prstGeom prst="straightConnector1">
              <a:avLst/>
            </a:prstGeom>
            <a:ln w="38100" cmpd="dbl">
              <a:solidFill>
                <a:schemeClr val="tx1"/>
              </a:solidFill>
              <a:tailEnd type="arrow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0" name="Textfeld 149">
              <a:extLst>
                <a:ext uri="{FF2B5EF4-FFF2-40B4-BE49-F238E27FC236}">
                  <a16:creationId xmlns:a16="http://schemas.microsoft.com/office/drawing/2014/main" id="{AD6D0480-F568-FF7A-0ECD-3FC55CDF09CB}"/>
                </a:ext>
              </a:extLst>
            </p:cNvPr>
            <p:cNvSpPr txBox="1"/>
            <p:nvPr/>
          </p:nvSpPr>
          <p:spPr>
            <a:xfrm>
              <a:off x="963214" y="4567501"/>
              <a:ext cx="429797" cy="26161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de-CH" sz="1100" b="1">
                  <a:latin typeface="Arial" panose="020B0604020202020204" pitchFamily="34" charset="0"/>
                  <a:cs typeface="Arial" panose="020B0604020202020204" pitchFamily="34" charset="0"/>
                </a:rPr>
                <a:t>20 % = 15,6 Mio.</a:t>
              </a:r>
            </a:p>
          </p:txBody>
        </p:sp>
      </p:grpSp>
      <p:grpSp>
        <p:nvGrpSpPr>
          <p:cNvPr id="140" name="Gruppieren 139">
            <a:extLst>
              <a:ext uri="{FF2B5EF4-FFF2-40B4-BE49-F238E27FC236}">
                <a16:creationId xmlns:a16="http://schemas.microsoft.com/office/drawing/2014/main" id="{68B51DEE-453D-1743-2872-E91D7C1A6134}"/>
              </a:ext>
            </a:extLst>
          </p:cNvPr>
          <p:cNvGrpSpPr/>
          <p:nvPr/>
        </p:nvGrpSpPr>
        <p:grpSpPr>
          <a:xfrm>
            <a:off x="6519214" y="873044"/>
            <a:ext cx="1833559" cy="1076051"/>
            <a:chOff x="7653775" y="1073670"/>
            <a:chExt cx="1657351" cy="960536"/>
          </a:xfrm>
        </p:grpSpPr>
        <p:pic>
          <p:nvPicPr>
            <p:cNvPr id="105" name="Grafik 104" descr="Ein Bild, das Clipart, Darstellung enthält.&#10;&#10;Automatisch generierte Beschreibung">
              <a:extLst>
                <a:ext uri="{FF2B5EF4-FFF2-40B4-BE49-F238E27FC236}">
                  <a16:creationId xmlns:a16="http://schemas.microsoft.com/office/drawing/2014/main" id="{A3D26EBF-7A70-51FF-8F44-D7AE55584080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036896" y="1350844"/>
              <a:ext cx="772919" cy="683362"/>
            </a:xfrm>
            <a:prstGeom prst="rect">
              <a:avLst/>
            </a:prstGeom>
          </p:spPr>
        </p:pic>
        <p:sp>
          <p:nvSpPr>
            <p:cNvPr id="108" name="Textfeld 107">
              <a:extLst>
                <a:ext uri="{FF2B5EF4-FFF2-40B4-BE49-F238E27FC236}">
                  <a16:creationId xmlns:a16="http://schemas.microsoft.com/office/drawing/2014/main" id="{2DE3EAD1-B89F-EBEF-F15D-7297A00A6600}"/>
                </a:ext>
              </a:extLst>
            </p:cNvPr>
            <p:cNvSpPr txBox="1"/>
            <p:nvPr/>
          </p:nvSpPr>
          <p:spPr>
            <a:xfrm>
              <a:off x="7653775" y="1073670"/>
              <a:ext cx="1657351" cy="27473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CH" sz="1400" b="1">
                  <a:highlight>
                    <a:srgbClr val="FF00FF"/>
                  </a:highlight>
                  <a:latin typeface="Arial" panose="020B0604020202020204" pitchFamily="34" charset="0"/>
                  <a:cs typeface="Arial" panose="020B0604020202020204" pitchFamily="34" charset="0"/>
                </a:rPr>
                <a:t>Fonds </a:t>
              </a:r>
              <a:r>
                <a:rPr lang="de-CH" sz="1400" b="1" err="1">
                  <a:highlight>
                    <a:srgbClr val="FF00FF"/>
                  </a:highlight>
                  <a:latin typeface="Arial" panose="020B0604020202020204" pitchFamily="34" charset="0"/>
                  <a:cs typeface="Arial" panose="020B0604020202020204" pitchFamily="34" charset="0"/>
                </a:rPr>
                <a:t>Régulation</a:t>
              </a:r>
              <a:endParaRPr lang="de-CH" sz="1400" b="1">
                <a:highlight>
                  <a:srgbClr val="FF00FF"/>
                </a:highligh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59" name="Rechteck 158">
            <a:extLst>
              <a:ext uri="{FF2B5EF4-FFF2-40B4-BE49-F238E27FC236}">
                <a16:creationId xmlns:a16="http://schemas.microsoft.com/office/drawing/2014/main" id="{7205EC54-252F-6356-EBC9-1B3B1B2CBE1E}"/>
              </a:ext>
            </a:extLst>
          </p:cNvPr>
          <p:cNvSpPr/>
          <p:nvPr/>
        </p:nvSpPr>
        <p:spPr>
          <a:xfrm>
            <a:off x="1847331" y="5018336"/>
            <a:ext cx="2765352" cy="1609109"/>
          </a:xfrm>
          <a:prstGeom prst="rect">
            <a:avLst/>
          </a:prstGeom>
          <a:noFill/>
          <a:ln w="7620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>
              <a:noFill/>
            </a:endParaRPr>
          </a:p>
        </p:txBody>
      </p:sp>
      <p:sp>
        <p:nvSpPr>
          <p:cNvPr id="161" name="Textfeld 160">
            <a:extLst>
              <a:ext uri="{FF2B5EF4-FFF2-40B4-BE49-F238E27FC236}">
                <a16:creationId xmlns:a16="http://schemas.microsoft.com/office/drawing/2014/main" id="{70A411F2-4104-AE8B-993A-4ED6117FAA39}"/>
              </a:ext>
            </a:extLst>
          </p:cNvPr>
          <p:cNvSpPr txBox="1"/>
          <p:nvPr/>
        </p:nvSpPr>
        <p:spPr>
          <a:xfrm>
            <a:off x="5696540" y="2329151"/>
            <a:ext cx="855095" cy="400110"/>
          </a:xfrm>
          <a:prstGeom prst="rect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CH" sz="1000" b="1"/>
              <a:t>Phase 1</a:t>
            </a:r>
          </a:p>
          <a:p>
            <a:pPr algn="ctr"/>
            <a:endParaRPr lang="de-CH" sz="1000" b="1">
              <a:solidFill>
                <a:schemeClr val="bg1"/>
              </a:solidFill>
            </a:endParaRPr>
          </a:p>
        </p:txBody>
      </p:sp>
      <p:cxnSp>
        <p:nvCxnSpPr>
          <p:cNvPr id="178" name="Gerade Verbindung mit Pfeil 177">
            <a:extLst>
              <a:ext uri="{FF2B5EF4-FFF2-40B4-BE49-F238E27FC236}">
                <a16:creationId xmlns:a16="http://schemas.microsoft.com/office/drawing/2014/main" id="{D66591BA-472F-E6AD-2437-2074B75CC021}"/>
              </a:ext>
            </a:extLst>
          </p:cNvPr>
          <p:cNvCxnSpPr>
            <a:cxnSpLocks/>
          </p:cNvCxnSpPr>
          <p:nvPr/>
        </p:nvCxnSpPr>
        <p:spPr>
          <a:xfrm flipH="1">
            <a:off x="2782668" y="3278677"/>
            <a:ext cx="667689" cy="1836739"/>
          </a:xfrm>
          <a:prstGeom prst="straightConnector1">
            <a:avLst/>
          </a:prstGeom>
          <a:ln w="38100" cmpd="dbl">
            <a:solidFill>
              <a:schemeClr val="tx1"/>
            </a:solidFill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9" name="Textfeld 178">
            <a:extLst>
              <a:ext uri="{FF2B5EF4-FFF2-40B4-BE49-F238E27FC236}">
                <a16:creationId xmlns:a16="http://schemas.microsoft.com/office/drawing/2014/main" id="{CF1E076D-E511-E695-BE6A-ECED12E9F560}"/>
              </a:ext>
            </a:extLst>
          </p:cNvPr>
          <p:cNvSpPr txBox="1"/>
          <p:nvPr/>
        </p:nvSpPr>
        <p:spPr>
          <a:xfrm>
            <a:off x="2485150" y="2169744"/>
            <a:ext cx="945188" cy="43088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de-CH" sz="1100" b="1">
                <a:latin typeface="Arial" panose="020B0604020202020204" pitchFamily="34" charset="0"/>
                <a:cs typeface="Arial" panose="020B0604020202020204" pitchFamily="34" charset="0"/>
              </a:rPr>
              <a:t>80 %</a:t>
            </a:r>
          </a:p>
          <a:p>
            <a:r>
              <a:rPr lang="de-CH" sz="1100" b="1">
                <a:latin typeface="Arial" panose="020B0604020202020204" pitchFamily="34" charset="0"/>
                <a:cs typeface="Arial" panose="020B0604020202020204" pitchFamily="34" charset="0"/>
              </a:rPr>
              <a:t>= 62.2 Mio.</a:t>
            </a:r>
          </a:p>
        </p:txBody>
      </p:sp>
      <p:cxnSp>
        <p:nvCxnSpPr>
          <p:cNvPr id="4" name="Gerade Verbindung mit Pfeil 3">
            <a:extLst>
              <a:ext uri="{FF2B5EF4-FFF2-40B4-BE49-F238E27FC236}">
                <a16:creationId xmlns:a16="http://schemas.microsoft.com/office/drawing/2014/main" id="{DD7D2693-20C1-8FBE-1510-B1DCE37938C1}"/>
              </a:ext>
            </a:extLst>
          </p:cNvPr>
          <p:cNvCxnSpPr>
            <a:cxnSpLocks/>
          </p:cNvCxnSpPr>
          <p:nvPr/>
        </p:nvCxnSpPr>
        <p:spPr>
          <a:xfrm flipH="1">
            <a:off x="3194093" y="2739111"/>
            <a:ext cx="2510811" cy="2414401"/>
          </a:xfrm>
          <a:prstGeom prst="straightConnector1">
            <a:avLst/>
          </a:prstGeom>
          <a:ln w="38100" cmpd="dbl">
            <a:solidFill>
              <a:schemeClr val="accent3">
                <a:lumMod val="75000"/>
              </a:schemeClr>
            </a:solidFill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feld 4">
            <a:extLst>
              <a:ext uri="{FF2B5EF4-FFF2-40B4-BE49-F238E27FC236}">
                <a16:creationId xmlns:a16="http://schemas.microsoft.com/office/drawing/2014/main" id="{35D0BDC3-8926-A279-1DE8-644B673E94F7}"/>
              </a:ext>
            </a:extLst>
          </p:cNvPr>
          <p:cNvSpPr txBox="1"/>
          <p:nvPr/>
        </p:nvSpPr>
        <p:spPr>
          <a:xfrm>
            <a:off x="4406557" y="3301730"/>
            <a:ext cx="823742" cy="430887"/>
          </a:xfrm>
          <a:prstGeom prst="rect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de-CH" sz="1100" b="1">
                <a:latin typeface="Arial" panose="020B0604020202020204" pitchFamily="34" charset="0"/>
                <a:cs typeface="Arial" panose="020B0604020202020204" pitchFamily="34" charset="0"/>
              </a:rPr>
              <a:t>10 %</a:t>
            </a:r>
          </a:p>
          <a:p>
            <a:r>
              <a:rPr lang="de-CH" sz="1100" b="1">
                <a:latin typeface="Arial" panose="020B0604020202020204" pitchFamily="34" charset="0"/>
                <a:cs typeface="Arial" panose="020B0604020202020204" pitchFamily="34" charset="0"/>
              </a:rPr>
              <a:t>= 7,8 Mio.</a:t>
            </a:r>
          </a:p>
        </p:txBody>
      </p:sp>
      <p:sp>
        <p:nvSpPr>
          <p:cNvPr id="11" name="Rechteck 10">
            <a:extLst>
              <a:ext uri="{FF2B5EF4-FFF2-40B4-BE49-F238E27FC236}">
                <a16:creationId xmlns:a16="http://schemas.microsoft.com/office/drawing/2014/main" id="{363B0CE3-9FE4-BFBE-03C8-2614550E9DD9}"/>
              </a:ext>
            </a:extLst>
          </p:cNvPr>
          <p:cNvSpPr/>
          <p:nvPr/>
        </p:nvSpPr>
        <p:spPr>
          <a:xfrm>
            <a:off x="4962060" y="5028610"/>
            <a:ext cx="1173357" cy="1584974"/>
          </a:xfrm>
          <a:prstGeom prst="rect">
            <a:avLst/>
          </a:prstGeom>
          <a:noFill/>
          <a:ln w="7620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>
              <a:noFill/>
            </a:endParaRPr>
          </a:p>
        </p:txBody>
      </p:sp>
      <p:cxnSp>
        <p:nvCxnSpPr>
          <p:cNvPr id="15" name="Gerade Verbindung mit Pfeil 14">
            <a:extLst>
              <a:ext uri="{FF2B5EF4-FFF2-40B4-BE49-F238E27FC236}">
                <a16:creationId xmlns:a16="http://schemas.microsoft.com/office/drawing/2014/main" id="{F9A3816A-7D70-F21F-E4EE-5A6893C21575}"/>
              </a:ext>
            </a:extLst>
          </p:cNvPr>
          <p:cNvCxnSpPr>
            <a:cxnSpLocks/>
            <a:stCxn id="161" idx="2"/>
          </p:cNvCxnSpPr>
          <p:nvPr/>
        </p:nvCxnSpPr>
        <p:spPr>
          <a:xfrm flipH="1">
            <a:off x="5320591" y="2729261"/>
            <a:ext cx="803497" cy="2581841"/>
          </a:xfrm>
          <a:prstGeom prst="straightConnector1">
            <a:avLst/>
          </a:prstGeom>
          <a:ln w="38100" cmpd="dbl">
            <a:solidFill>
              <a:schemeClr val="accent3">
                <a:lumMod val="75000"/>
              </a:schemeClr>
            </a:solidFill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feld 15">
            <a:extLst>
              <a:ext uri="{FF2B5EF4-FFF2-40B4-BE49-F238E27FC236}">
                <a16:creationId xmlns:a16="http://schemas.microsoft.com/office/drawing/2014/main" id="{97ED56ED-5145-7ABA-CB76-992258613D90}"/>
              </a:ext>
            </a:extLst>
          </p:cNvPr>
          <p:cNvSpPr txBox="1"/>
          <p:nvPr/>
        </p:nvSpPr>
        <p:spPr>
          <a:xfrm>
            <a:off x="5553941" y="3083122"/>
            <a:ext cx="502280" cy="600164"/>
          </a:xfrm>
          <a:prstGeom prst="rect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de-CH" sz="1100" b="1">
                <a:latin typeface="Arial" panose="020B0604020202020204" pitchFamily="34" charset="0"/>
                <a:cs typeface="Arial" panose="020B0604020202020204" pitchFamily="34" charset="0"/>
              </a:rPr>
              <a:t>10 %</a:t>
            </a:r>
          </a:p>
          <a:p>
            <a:r>
              <a:rPr lang="de-CH" sz="1100" b="1">
                <a:latin typeface="Arial" panose="020B0604020202020204" pitchFamily="34" charset="0"/>
                <a:cs typeface="Arial" panose="020B0604020202020204" pitchFamily="34" charset="0"/>
              </a:rPr>
              <a:t>= 7,8 Mio.</a:t>
            </a:r>
          </a:p>
        </p:txBody>
      </p:sp>
      <p:sp>
        <p:nvSpPr>
          <p:cNvPr id="19" name="Textfeld 18">
            <a:extLst>
              <a:ext uri="{FF2B5EF4-FFF2-40B4-BE49-F238E27FC236}">
                <a16:creationId xmlns:a16="http://schemas.microsoft.com/office/drawing/2014/main" id="{822A12DC-40D9-4209-F757-26B90096B593}"/>
              </a:ext>
            </a:extLst>
          </p:cNvPr>
          <p:cNvSpPr txBox="1"/>
          <p:nvPr/>
        </p:nvSpPr>
        <p:spPr>
          <a:xfrm>
            <a:off x="6805741" y="2326610"/>
            <a:ext cx="855095" cy="40011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CH" sz="1000" b="1"/>
              <a:t>Phase 2</a:t>
            </a:r>
          </a:p>
          <a:p>
            <a:pPr algn="ctr"/>
            <a:endParaRPr lang="de-CH" sz="1000" b="1">
              <a:solidFill>
                <a:schemeClr val="bg1"/>
              </a:solidFill>
            </a:endParaRPr>
          </a:p>
        </p:txBody>
      </p:sp>
      <p:sp>
        <p:nvSpPr>
          <p:cNvPr id="20" name="Textfeld 19">
            <a:extLst>
              <a:ext uri="{FF2B5EF4-FFF2-40B4-BE49-F238E27FC236}">
                <a16:creationId xmlns:a16="http://schemas.microsoft.com/office/drawing/2014/main" id="{0EA06A5C-4CF6-39C0-1F9A-8974CB03DFE2}"/>
              </a:ext>
            </a:extLst>
          </p:cNvPr>
          <p:cNvSpPr txBox="1"/>
          <p:nvPr/>
        </p:nvSpPr>
        <p:spPr>
          <a:xfrm>
            <a:off x="7888642" y="2339001"/>
            <a:ext cx="855095" cy="400110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CH" sz="1000" b="1">
                <a:solidFill>
                  <a:schemeClr val="bg1"/>
                </a:solidFill>
              </a:rPr>
              <a:t>Phase 3</a:t>
            </a:r>
          </a:p>
          <a:p>
            <a:pPr algn="ctr"/>
            <a:endParaRPr lang="de-CH" sz="1000" b="1">
              <a:solidFill>
                <a:schemeClr val="bg1"/>
              </a:solidFill>
            </a:endParaRPr>
          </a:p>
        </p:txBody>
      </p:sp>
      <p:cxnSp>
        <p:nvCxnSpPr>
          <p:cNvPr id="21" name="Gerade Verbindung mit Pfeil 20">
            <a:extLst>
              <a:ext uri="{FF2B5EF4-FFF2-40B4-BE49-F238E27FC236}">
                <a16:creationId xmlns:a16="http://schemas.microsoft.com/office/drawing/2014/main" id="{0D487680-8DCA-5AFC-2331-080F36F72EFB}"/>
              </a:ext>
            </a:extLst>
          </p:cNvPr>
          <p:cNvCxnSpPr>
            <a:cxnSpLocks/>
          </p:cNvCxnSpPr>
          <p:nvPr/>
        </p:nvCxnSpPr>
        <p:spPr>
          <a:xfrm flipH="1">
            <a:off x="4239188" y="2679536"/>
            <a:ext cx="2822913" cy="2737031"/>
          </a:xfrm>
          <a:prstGeom prst="straightConnector1">
            <a:avLst/>
          </a:prstGeom>
          <a:ln w="38100" cmpd="dbl">
            <a:solidFill>
              <a:srgbClr val="FFC000"/>
            </a:solidFill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Rechteck 25">
            <a:extLst>
              <a:ext uri="{FF2B5EF4-FFF2-40B4-BE49-F238E27FC236}">
                <a16:creationId xmlns:a16="http://schemas.microsoft.com/office/drawing/2014/main" id="{3FE1AB34-7066-2AA2-9F1B-879C1AB7B6FB}"/>
              </a:ext>
            </a:extLst>
          </p:cNvPr>
          <p:cNvSpPr/>
          <p:nvPr/>
        </p:nvSpPr>
        <p:spPr>
          <a:xfrm>
            <a:off x="6265090" y="5038429"/>
            <a:ext cx="2448855" cy="1584974"/>
          </a:xfrm>
          <a:prstGeom prst="rect">
            <a:avLst/>
          </a:prstGeom>
          <a:noFill/>
          <a:ln w="7620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>
              <a:noFill/>
            </a:endParaRPr>
          </a:p>
        </p:txBody>
      </p:sp>
      <p:sp>
        <p:nvSpPr>
          <p:cNvPr id="27" name="Rechteck 26">
            <a:extLst>
              <a:ext uri="{FF2B5EF4-FFF2-40B4-BE49-F238E27FC236}">
                <a16:creationId xmlns:a16="http://schemas.microsoft.com/office/drawing/2014/main" id="{B8D95BA9-52E1-B101-3F2C-AAC9E1B0641B}"/>
              </a:ext>
            </a:extLst>
          </p:cNvPr>
          <p:cNvSpPr/>
          <p:nvPr/>
        </p:nvSpPr>
        <p:spPr>
          <a:xfrm>
            <a:off x="3530657" y="5401214"/>
            <a:ext cx="985752" cy="999077"/>
          </a:xfrm>
          <a:prstGeom prst="rect">
            <a:avLst/>
          </a:prstGeom>
          <a:noFill/>
          <a:ln w="7620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>
              <a:noFill/>
            </a:endParaRPr>
          </a:p>
        </p:txBody>
      </p:sp>
      <p:grpSp>
        <p:nvGrpSpPr>
          <p:cNvPr id="31" name="Gruppieren 30">
            <a:extLst>
              <a:ext uri="{FF2B5EF4-FFF2-40B4-BE49-F238E27FC236}">
                <a16:creationId xmlns:a16="http://schemas.microsoft.com/office/drawing/2014/main" id="{491CEDA5-06B1-A1DD-96DE-316CE88B56E0}"/>
              </a:ext>
            </a:extLst>
          </p:cNvPr>
          <p:cNvGrpSpPr/>
          <p:nvPr/>
        </p:nvGrpSpPr>
        <p:grpSpPr>
          <a:xfrm>
            <a:off x="3386781" y="5424392"/>
            <a:ext cx="1287566" cy="916927"/>
            <a:chOff x="4649338" y="4910737"/>
            <a:chExt cx="1287566" cy="916927"/>
          </a:xfrm>
        </p:grpSpPr>
        <p:pic>
          <p:nvPicPr>
            <p:cNvPr id="32" name="Grafik 31" descr="Ein Bild, das Clipart, Darstellung enthält.&#10;&#10;Automatisch generierte Beschreibung">
              <a:extLst>
                <a:ext uri="{FF2B5EF4-FFF2-40B4-BE49-F238E27FC236}">
                  <a16:creationId xmlns:a16="http://schemas.microsoft.com/office/drawing/2014/main" id="{BB45CA50-252D-3544-4B9A-815B3A59A20E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18589" y="5356563"/>
              <a:ext cx="532840" cy="471101"/>
            </a:xfrm>
            <a:prstGeom prst="rect">
              <a:avLst/>
            </a:prstGeom>
          </p:spPr>
        </p:pic>
        <p:sp>
          <p:nvSpPr>
            <p:cNvPr id="33" name="Textfeld 32">
              <a:extLst>
                <a:ext uri="{FF2B5EF4-FFF2-40B4-BE49-F238E27FC236}">
                  <a16:creationId xmlns:a16="http://schemas.microsoft.com/office/drawing/2014/main" id="{21B59FD7-1D46-5D22-E316-F449DFE1017F}"/>
                </a:ext>
              </a:extLst>
            </p:cNvPr>
            <p:cNvSpPr txBox="1"/>
            <p:nvPr/>
          </p:nvSpPr>
          <p:spPr>
            <a:xfrm>
              <a:off x="4649338" y="4910737"/>
              <a:ext cx="1287566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e-CH" sz="1100" b="1" err="1">
                  <a:latin typeface="Arial" panose="020B0604020202020204" pitchFamily="34" charset="0"/>
                  <a:cs typeface="Arial" panose="020B0604020202020204" pitchFamily="34" charset="0"/>
                </a:rPr>
                <a:t>Soutien</a:t>
              </a:r>
              <a:r>
                <a:rPr lang="de-CH" sz="1100" b="1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de-CH" sz="1100" b="1" err="1">
                  <a:latin typeface="Arial" panose="020B0604020202020204" pitchFamily="34" charset="0"/>
                  <a:cs typeface="Arial" panose="020B0604020202020204" pitchFamily="34" charset="0"/>
                </a:rPr>
                <a:t>suppl</a:t>
              </a:r>
              <a:r>
                <a:rPr lang="de-CH" sz="1100" b="1">
                  <a:latin typeface="Arial" panose="020B0604020202020204" pitchFamily="34" charset="0"/>
                  <a:cs typeface="Arial" panose="020B0604020202020204" pitchFamily="34" charset="0"/>
                </a:rPr>
                <a:t>. </a:t>
              </a:r>
              <a:r>
                <a:rPr lang="de-CH" sz="1100" b="1" err="1">
                  <a:latin typeface="Arial" panose="020B0604020202020204" pitchFamily="34" charset="0"/>
                  <a:cs typeface="Arial" panose="020B0604020202020204" pitchFamily="34" charset="0"/>
                </a:rPr>
                <a:t>pour</a:t>
              </a:r>
              <a:r>
                <a:rPr lang="de-CH" sz="1100" b="1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de-CH" sz="1100" b="1" err="1">
                  <a:latin typeface="Arial" panose="020B0604020202020204" pitchFamily="34" charset="0"/>
                  <a:cs typeface="Arial" panose="020B0604020202020204" pitchFamily="34" charset="0"/>
                </a:rPr>
                <a:t>graisse</a:t>
              </a:r>
              <a:r>
                <a:rPr lang="de-CH" sz="1100" b="1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</a:p>
          </p:txBody>
        </p:sp>
      </p:grpSp>
      <p:cxnSp>
        <p:nvCxnSpPr>
          <p:cNvPr id="37" name="Gerade Verbindung mit Pfeil 36">
            <a:extLst>
              <a:ext uri="{FF2B5EF4-FFF2-40B4-BE49-F238E27FC236}">
                <a16:creationId xmlns:a16="http://schemas.microsoft.com/office/drawing/2014/main" id="{D7875977-70B2-5EB7-F1BD-5D5FB62A7764}"/>
              </a:ext>
            </a:extLst>
          </p:cNvPr>
          <p:cNvCxnSpPr>
            <a:cxnSpLocks/>
          </p:cNvCxnSpPr>
          <p:nvPr/>
        </p:nvCxnSpPr>
        <p:spPr>
          <a:xfrm>
            <a:off x="3669105" y="3438293"/>
            <a:ext cx="437576" cy="2080756"/>
          </a:xfrm>
          <a:prstGeom prst="straightConnector1">
            <a:avLst/>
          </a:prstGeom>
          <a:ln w="38100" cmpd="dbl">
            <a:solidFill>
              <a:srgbClr val="FF0000"/>
            </a:solidFill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Gerade Verbindung mit Pfeil 45">
            <a:extLst>
              <a:ext uri="{FF2B5EF4-FFF2-40B4-BE49-F238E27FC236}">
                <a16:creationId xmlns:a16="http://schemas.microsoft.com/office/drawing/2014/main" id="{092FA8B6-C5F9-4E0E-1A45-1E5A08F9351D}"/>
              </a:ext>
            </a:extLst>
          </p:cNvPr>
          <p:cNvCxnSpPr>
            <a:cxnSpLocks/>
            <a:stCxn id="19" idx="2"/>
          </p:cNvCxnSpPr>
          <p:nvPr/>
        </p:nvCxnSpPr>
        <p:spPr>
          <a:xfrm flipH="1">
            <a:off x="5713386" y="2726720"/>
            <a:ext cx="1519903" cy="2571831"/>
          </a:xfrm>
          <a:prstGeom prst="straightConnector1">
            <a:avLst/>
          </a:prstGeom>
          <a:ln w="38100" cmpd="dbl">
            <a:solidFill>
              <a:srgbClr val="FFC000"/>
            </a:solidFill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4" name="Grafik 53" descr="Ein Bild, das Clipart, Darstellung enthält.&#10;&#10;Automatisch generierte Beschreibung">
            <a:extLst>
              <a:ext uri="{FF2B5EF4-FFF2-40B4-BE49-F238E27FC236}">
                <a16:creationId xmlns:a16="http://schemas.microsoft.com/office/drawing/2014/main" id="{7B4F90B4-F5D5-865E-0087-A96D3F31A4CC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5570" y="5855279"/>
            <a:ext cx="677203" cy="606282"/>
          </a:xfrm>
          <a:prstGeom prst="rect">
            <a:avLst/>
          </a:prstGeom>
        </p:spPr>
      </p:pic>
      <p:sp>
        <p:nvSpPr>
          <p:cNvPr id="55" name="Textfeld 54">
            <a:extLst>
              <a:ext uri="{FF2B5EF4-FFF2-40B4-BE49-F238E27FC236}">
                <a16:creationId xmlns:a16="http://schemas.microsoft.com/office/drawing/2014/main" id="{9FA1C4DC-6AD0-9C3C-94F9-7921A1D71A0E}"/>
              </a:ext>
            </a:extLst>
          </p:cNvPr>
          <p:cNvSpPr txBox="1"/>
          <p:nvPr/>
        </p:nvSpPr>
        <p:spPr>
          <a:xfrm>
            <a:off x="5898898" y="4043420"/>
            <a:ext cx="823742" cy="430887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de-CH" sz="1100" b="1">
                <a:latin typeface="Arial" panose="020B0604020202020204" pitchFamily="34" charset="0"/>
                <a:cs typeface="Arial" panose="020B0604020202020204" pitchFamily="34" charset="0"/>
              </a:rPr>
              <a:t>10 %</a:t>
            </a:r>
          </a:p>
          <a:p>
            <a:r>
              <a:rPr lang="de-CH" sz="1100" b="1">
                <a:latin typeface="Arial" panose="020B0604020202020204" pitchFamily="34" charset="0"/>
                <a:cs typeface="Arial" panose="020B0604020202020204" pitchFamily="34" charset="0"/>
              </a:rPr>
              <a:t>= 7,8 Mio.</a:t>
            </a:r>
          </a:p>
        </p:txBody>
      </p:sp>
      <p:sp>
        <p:nvSpPr>
          <p:cNvPr id="64" name="Textfeld 63">
            <a:extLst>
              <a:ext uri="{FF2B5EF4-FFF2-40B4-BE49-F238E27FC236}">
                <a16:creationId xmlns:a16="http://schemas.microsoft.com/office/drawing/2014/main" id="{A46FD1D5-E3A6-C757-BE87-8B6663EC8358}"/>
              </a:ext>
            </a:extLst>
          </p:cNvPr>
          <p:cNvSpPr txBox="1"/>
          <p:nvPr/>
        </p:nvSpPr>
        <p:spPr>
          <a:xfrm>
            <a:off x="3370257" y="3671937"/>
            <a:ext cx="855095" cy="400110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1000" b="1">
                <a:solidFill>
                  <a:schemeClr val="bg1"/>
                </a:solidFill>
              </a:rPr>
              <a:t>D</a:t>
            </a:r>
            <a:r>
              <a:rPr lang="de-CH" sz="1000" b="1" err="1">
                <a:solidFill>
                  <a:schemeClr val="bg1"/>
                </a:solidFill>
              </a:rPr>
              <a:t>écision</a:t>
            </a:r>
            <a:r>
              <a:rPr lang="de-CH" sz="1000" b="1">
                <a:solidFill>
                  <a:schemeClr val="bg1"/>
                </a:solidFill>
              </a:rPr>
              <a:t> du </a:t>
            </a:r>
            <a:r>
              <a:rPr lang="de-CH" sz="1000" b="1" err="1">
                <a:solidFill>
                  <a:schemeClr val="bg1"/>
                </a:solidFill>
              </a:rPr>
              <a:t>comité</a:t>
            </a:r>
            <a:endParaRPr lang="de-CH" sz="1000" b="1">
              <a:solidFill>
                <a:schemeClr val="bg1"/>
              </a:solidFill>
            </a:endParaRPr>
          </a:p>
        </p:txBody>
      </p:sp>
      <p:sp>
        <p:nvSpPr>
          <p:cNvPr id="78" name="Rechteck 77">
            <a:extLst>
              <a:ext uri="{FF2B5EF4-FFF2-40B4-BE49-F238E27FC236}">
                <a16:creationId xmlns:a16="http://schemas.microsoft.com/office/drawing/2014/main" id="{6B619742-8669-3377-F82C-3A3D64E77138}"/>
              </a:ext>
            </a:extLst>
          </p:cNvPr>
          <p:cNvSpPr/>
          <p:nvPr/>
        </p:nvSpPr>
        <p:spPr>
          <a:xfrm>
            <a:off x="6381667" y="5519049"/>
            <a:ext cx="884430" cy="999077"/>
          </a:xfrm>
          <a:prstGeom prst="rect">
            <a:avLst/>
          </a:prstGeom>
          <a:noFill/>
          <a:ln w="7620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>
              <a:noFill/>
            </a:endParaRPr>
          </a:p>
        </p:txBody>
      </p:sp>
      <p:grpSp>
        <p:nvGrpSpPr>
          <p:cNvPr id="79" name="Gruppieren 78">
            <a:extLst>
              <a:ext uri="{FF2B5EF4-FFF2-40B4-BE49-F238E27FC236}">
                <a16:creationId xmlns:a16="http://schemas.microsoft.com/office/drawing/2014/main" id="{ED9D176C-6F6C-E670-3379-6551C5CBD67A}"/>
              </a:ext>
            </a:extLst>
          </p:cNvPr>
          <p:cNvGrpSpPr/>
          <p:nvPr/>
        </p:nvGrpSpPr>
        <p:grpSpPr>
          <a:xfrm>
            <a:off x="6333215" y="5544676"/>
            <a:ext cx="1046655" cy="888899"/>
            <a:chOff x="4866632" y="4902912"/>
            <a:chExt cx="1046655" cy="888899"/>
          </a:xfrm>
        </p:grpSpPr>
        <p:pic>
          <p:nvPicPr>
            <p:cNvPr id="80" name="Grafik 79" descr="Ein Bild, das Clipart, Darstellung enthält.&#10;&#10;Automatisch generierte Beschreibung">
              <a:extLst>
                <a:ext uri="{FF2B5EF4-FFF2-40B4-BE49-F238E27FC236}">
                  <a16:creationId xmlns:a16="http://schemas.microsoft.com/office/drawing/2014/main" id="{304B878A-E5D8-EEA2-8D19-68C8C8500166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96031" y="5320710"/>
              <a:ext cx="532840" cy="471101"/>
            </a:xfrm>
            <a:prstGeom prst="rect">
              <a:avLst/>
            </a:prstGeom>
          </p:spPr>
        </p:pic>
        <p:sp>
          <p:nvSpPr>
            <p:cNvPr id="81" name="Textfeld 80">
              <a:extLst>
                <a:ext uri="{FF2B5EF4-FFF2-40B4-BE49-F238E27FC236}">
                  <a16:creationId xmlns:a16="http://schemas.microsoft.com/office/drawing/2014/main" id="{6021F22C-36B4-9D91-A06D-1F987E82D563}"/>
                </a:ext>
              </a:extLst>
            </p:cNvPr>
            <p:cNvSpPr txBox="1"/>
            <p:nvPr/>
          </p:nvSpPr>
          <p:spPr>
            <a:xfrm>
              <a:off x="4866632" y="4902912"/>
              <a:ext cx="1046655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CH" sz="1100" b="1" err="1">
                  <a:latin typeface="Arial" panose="020B0604020202020204" pitchFamily="34" charset="0"/>
                  <a:cs typeface="Arial" panose="020B0604020202020204" pitchFamily="34" charset="0"/>
                </a:rPr>
                <a:t>Contingent</a:t>
              </a:r>
              <a:r>
                <a:rPr lang="de-CH" sz="1100" b="1">
                  <a:latin typeface="Arial" panose="020B0604020202020204" pitchFamily="34" charset="0"/>
                  <a:cs typeface="Arial" panose="020B0604020202020204" pitchFamily="34" charset="0"/>
                </a:rPr>
                <a:t> crème UE</a:t>
              </a:r>
            </a:p>
          </p:txBody>
        </p:sp>
      </p:grpSp>
      <p:cxnSp>
        <p:nvCxnSpPr>
          <p:cNvPr id="82" name="Gerade Verbindung mit Pfeil 81">
            <a:extLst>
              <a:ext uri="{FF2B5EF4-FFF2-40B4-BE49-F238E27FC236}">
                <a16:creationId xmlns:a16="http://schemas.microsoft.com/office/drawing/2014/main" id="{05E9257E-3ADB-5B06-44B6-CF26610313BA}"/>
              </a:ext>
            </a:extLst>
          </p:cNvPr>
          <p:cNvCxnSpPr>
            <a:cxnSpLocks/>
          </p:cNvCxnSpPr>
          <p:nvPr/>
        </p:nvCxnSpPr>
        <p:spPr>
          <a:xfrm flipH="1">
            <a:off x="6984180" y="2679536"/>
            <a:ext cx="496902" cy="2518358"/>
          </a:xfrm>
          <a:prstGeom prst="straightConnector1">
            <a:avLst/>
          </a:prstGeom>
          <a:ln w="38100" cmpd="dbl">
            <a:solidFill>
              <a:srgbClr val="FFC000"/>
            </a:solidFill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Gerade Verbindung mit Pfeil 49">
            <a:extLst>
              <a:ext uri="{FF2B5EF4-FFF2-40B4-BE49-F238E27FC236}">
                <a16:creationId xmlns:a16="http://schemas.microsoft.com/office/drawing/2014/main" id="{20A518DE-9D23-BF4F-F7BA-A638C41EF881}"/>
              </a:ext>
            </a:extLst>
          </p:cNvPr>
          <p:cNvCxnSpPr>
            <a:cxnSpLocks/>
          </p:cNvCxnSpPr>
          <p:nvPr/>
        </p:nvCxnSpPr>
        <p:spPr>
          <a:xfrm flipH="1">
            <a:off x="6526630" y="2679536"/>
            <a:ext cx="853240" cy="2969519"/>
          </a:xfrm>
          <a:prstGeom prst="straightConnector1">
            <a:avLst/>
          </a:prstGeom>
          <a:ln w="38100" cmpd="dbl">
            <a:solidFill>
              <a:srgbClr val="FFC000"/>
            </a:solidFill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Grafik 1" descr="Ein Bild, das Clipart, Darstellung enthält.&#10;&#10;Automatisch generierte Beschreibung">
            <a:extLst>
              <a:ext uri="{FF2B5EF4-FFF2-40B4-BE49-F238E27FC236}">
                <a16:creationId xmlns:a16="http://schemas.microsoft.com/office/drawing/2014/main" id="{E331F982-DE6E-5ABE-A7F8-8202381AE084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1274" y="2719617"/>
            <a:ext cx="855095" cy="765544"/>
          </a:xfrm>
          <a:prstGeom prst="rect">
            <a:avLst/>
          </a:prstGeom>
        </p:spPr>
      </p:pic>
      <p:cxnSp>
        <p:nvCxnSpPr>
          <p:cNvPr id="7" name="Gerade Verbindung mit Pfeil 6">
            <a:extLst>
              <a:ext uri="{FF2B5EF4-FFF2-40B4-BE49-F238E27FC236}">
                <a16:creationId xmlns:a16="http://schemas.microsoft.com/office/drawing/2014/main" id="{3ADB215E-042A-A3C5-082F-D098DC7C512D}"/>
              </a:ext>
            </a:extLst>
          </p:cNvPr>
          <p:cNvCxnSpPr>
            <a:cxnSpLocks/>
          </p:cNvCxnSpPr>
          <p:nvPr/>
        </p:nvCxnSpPr>
        <p:spPr>
          <a:xfrm>
            <a:off x="3603850" y="1837568"/>
            <a:ext cx="1550" cy="878206"/>
          </a:xfrm>
          <a:prstGeom prst="straightConnector1">
            <a:avLst/>
          </a:prstGeom>
          <a:ln w="38100" cmpd="dbl">
            <a:solidFill>
              <a:schemeClr val="tx1"/>
            </a:solidFill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0" name="Gerade Verbindung mit Pfeil 189">
            <a:extLst>
              <a:ext uri="{FF2B5EF4-FFF2-40B4-BE49-F238E27FC236}">
                <a16:creationId xmlns:a16="http://schemas.microsoft.com/office/drawing/2014/main" id="{5ADC76BF-1C86-BEF1-ADEA-2C8928EFBB3D}"/>
              </a:ext>
            </a:extLst>
          </p:cNvPr>
          <p:cNvCxnSpPr>
            <a:cxnSpLocks/>
            <a:stCxn id="20" idx="2"/>
          </p:cNvCxnSpPr>
          <p:nvPr/>
        </p:nvCxnSpPr>
        <p:spPr>
          <a:xfrm flipH="1">
            <a:off x="7045955" y="2739111"/>
            <a:ext cx="1270235" cy="2900724"/>
          </a:xfrm>
          <a:prstGeom prst="straightConnector1">
            <a:avLst/>
          </a:prstGeom>
          <a:ln w="38100" cmpd="dbl">
            <a:solidFill>
              <a:srgbClr val="FF0000"/>
            </a:solidFill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Gerade Verbindung mit Pfeil 9">
            <a:extLst>
              <a:ext uri="{FF2B5EF4-FFF2-40B4-BE49-F238E27FC236}">
                <a16:creationId xmlns:a16="http://schemas.microsoft.com/office/drawing/2014/main" id="{2B10C68D-3263-0EB3-99C7-7DD97BDC4F28}"/>
              </a:ext>
            </a:extLst>
          </p:cNvPr>
          <p:cNvCxnSpPr>
            <a:cxnSpLocks/>
            <a:stCxn id="20" idx="2"/>
          </p:cNvCxnSpPr>
          <p:nvPr/>
        </p:nvCxnSpPr>
        <p:spPr>
          <a:xfrm flipH="1">
            <a:off x="8200685" y="2739111"/>
            <a:ext cx="115505" cy="2513921"/>
          </a:xfrm>
          <a:prstGeom prst="straightConnector1">
            <a:avLst/>
          </a:prstGeom>
          <a:ln w="38100" cmpd="dbl">
            <a:solidFill>
              <a:srgbClr val="FF0000"/>
            </a:solidFill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Textfeld 55">
            <a:extLst>
              <a:ext uri="{FF2B5EF4-FFF2-40B4-BE49-F238E27FC236}">
                <a16:creationId xmlns:a16="http://schemas.microsoft.com/office/drawing/2014/main" id="{463C7D3F-F2EB-B908-097B-7DE93DE2109E}"/>
              </a:ext>
            </a:extLst>
          </p:cNvPr>
          <p:cNvSpPr txBox="1"/>
          <p:nvPr/>
        </p:nvSpPr>
        <p:spPr>
          <a:xfrm>
            <a:off x="7581426" y="3549240"/>
            <a:ext cx="988246" cy="430887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de-CH" sz="11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20 %</a:t>
            </a:r>
          </a:p>
          <a:p>
            <a:r>
              <a:rPr lang="de-CH" sz="11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 15,6 Mio</a:t>
            </a:r>
            <a:r>
              <a:rPr lang="de-CH" sz="1100" b="1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22" name="Textfeld 21">
            <a:extLst>
              <a:ext uri="{FF2B5EF4-FFF2-40B4-BE49-F238E27FC236}">
                <a16:creationId xmlns:a16="http://schemas.microsoft.com/office/drawing/2014/main" id="{F03887A7-D218-E676-4824-0F3F5D3F1499}"/>
              </a:ext>
            </a:extLst>
          </p:cNvPr>
          <p:cNvSpPr txBox="1"/>
          <p:nvPr/>
        </p:nvSpPr>
        <p:spPr>
          <a:xfrm>
            <a:off x="2234441" y="2751124"/>
            <a:ext cx="1833559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sz="1400" b="1">
                <a:highlight>
                  <a:srgbClr val="FF00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Fonds </a:t>
            </a:r>
            <a:br>
              <a:rPr lang="de-CH" sz="1400" b="1">
                <a:highlight>
                  <a:srgbClr val="FF00FF"/>
                </a:highlight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CH" sz="1400" b="1" err="1">
                <a:highlight>
                  <a:srgbClr val="FF00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Réduction</a:t>
            </a:r>
            <a:endParaRPr lang="de-CH" sz="1400" b="1">
              <a:highlight>
                <a:srgbClr val="FF00FF"/>
              </a:highlight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de-CH" sz="1400" b="1">
                <a:highlight>
                  <a:srgbClr val="FF00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du </a:t>
            </a:r>
            <a:r>
              <a:rPr lang="de-CH" sz="1400" b="1" err="1">
                <a:highlight>
                  <a:srgbClr val="FF00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prix</a:t>
            </a:r>
            <a:endParaRPr lang="de-CH" sz="1400" b="1">
              <a:highlight>
                <a:srgbClr val="FF00FF"/>
              </a:highligh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DD7791F2-ED55-FC9A-6DC6-F8E40ED8E85C}"/>
              </a:ext>
            </a:extLst>
          </p:cNvPr>
          <p:cNvSpPr txBox="1"/>
          <p:nvPr/>
        </p:nvSpPr>
        <p:spPr>
          <a:xfrm>
            <a:off x="5470396" y="5012403"/>
            <a:ext cx="183355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sz="1400" b="1">
                <a:highlight>
                  <a:srgbClr val="FF00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Fonds </a:t>
            </a:r>
            <a:r>
              <a:rPr lang="de-CH" sz="1400" b="1" err="1">
                <a:highlight>
                  <a:srgbClr val="FF00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Régulation</a:t>
            </a:r>
            <a:endParaRPr lang="de-CH" sz="1400" b="1">
              <a:highlight>
                <a:srgbClr val="FF00FF"/>
              </a:highligh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058505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8FE4B63-2013-9E28-EADA-3D41A535EEE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41" name="Gerade Verbindung mit Pfeil 240">
            <a:extLst>
              <a:ext uri="{FF2B5EF4-FFF2-40B4-BE49-F238E27FC236}">
                <a16:creationId xmlns:a16="http://schemas.microsoft.com/office/drawing/2014/main" id="{F1515983-6CD3-EAB9-C78A-5816F731C20F}"/>
              </a:ext>
            </a:extLst>
          </p:cNvPr>
          <p:cNvCxnSpPr>
            <a:cxnSpLocks/>
          </p:cNvCxnSpPr>
          <p:nvPr/>
        </p:nvCxnSpPr>
        <p:spPr>
          <a:xfrm>
            <a:off x="3236557" y="5839029"/>
            <a:ext cx="861076" cy="178921"/>
          </a:xfrm>
          <a:prstGeom prst="straightConnector1">
            <a:avLst/>
          </a:prstGeom>
          <a:ln w="38100" cmpd="dbl">
            <a:solidFill>
              <a:schemeClr val="tx1"/>
            </a:solidFill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4" name="Textfeld 163">
            <a:extLst>
              <a:ext uri="{FF2B5EF4-FFF2-40B4-BE49-F238E27FC236}">
                <a16:creationId xmlns:a16="http://schemas.microsoft.com/office/drawing/2014/main" id="{E2CBA63C-0427-92F0-6AAA-5FEB507370AB}"/>
              </a:ext>
            </a:extLst>
          </p:cNvPr>
          <p:cNvSpPr txBox="1"/>
          <p:nvPr/>
        </p:nvSpPr>
        <p:spPr>
          <a:xfrm>
            <a:off x="226225" y="6212883"/>
            <a:ext cx="8776337" cy="55918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endParaRPr lang="de-CH"/>
          </a:p>
        </p:txBody>
      </p:sp>
      <p:grpSp>
        <p:nvGrpSpPr>
          <p:cNvPr id="95" name="Gruppieren 94">
            <a:extLst>
              <a:ext uri="{FF2B5EF4-FFF2-40B4-BE49-F238E27FC236}">
                <a16:creationId xmlns:a16="http://schemas.microsoft.com/office/drawing/2014/main" id="{9785A898-096F-B94F-1893-D964740A5EDD}"/>
              </a:ext>
            </a:extLst>
          </p:cNvPr>
          <p:cNvGrpSpPr/>
          <p:nvPr/>
        </p:nvGrpSpPr>
        <p:grpSpPr>
          <a:xfrm>
            <a:off x="3737784" y="904158"/>
            <a:ext cx="1100062" cy="1287486"/>
            <a:chOff x="3726694" y="1189538"/>
            <a:chExt cx="1100062" cy="1287486"/>
          </a:xfrm>
        </p:grpSpPr>
        <p:pic>
          <p:nvPicPr>
            <p:cNvPr id="61" name="Grafik 60" descr="Ein Bild, das Clipart, Darstellung enthält.&#10;&#10;Automatisch generierte Beschreibung">
              <a:extLst>
                <a:ext uri="{FF2B5EF4-FFF2-40B4-BE49-F238E27FC236}">
                  <a16:creationId xmlns:a16="http://schemas.microsoft.com/office/drawing/2014/main" id="{70434EE6-D9B6-37F8-4680-4B8E63734B4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26694" y="1504425"/>
              <a:ext cx="1100062" cy="972599"/>
            </a:xfrm>
            <a:prstGeom prst="rect">
              <a:avLst/>
            </a:prstGeom>
          </p:spPr>
        </p:pic>
        <p:sp>
          <p:nvSpPr>
            <p:cNvPr id="69" name="Textfeld 68">
              <a:extLst>
                <a:ext uri="{FF2B5EF4-FFF2-40B4-BE49-F238E27FC236}">
                  <a16:creationId xmlns:a16="http://schemas.microsoft.com/office/drawing/2014/main" id="{9245F0DC-4D21-AD4B-E1FE-A6F7C461E6B9}"/>
                </a:ext>
              </a:extLst>
            </p:cNvPr>
            <p:cNvSpPr txBox="1"/>
            <p:nvPr/>
          </p:nvSpPr>
          <p:spPr>
            <a:xfrm>
              <a:off x="3908426" y="1189538"/>
              <a:ext cx="733424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CH" sz="1100" b="1">
                  <a:latin typeface="Arial" panose="020B0604020202020204" pitchFamily="34" charset="0"/>
                  <a:cs typeface="Arial" panose="020B0604020202020204" pitchFamily="34" charset="0"/>
                </a:rPr>
                <a:t>Fonds</a:t>
              </a:r>
            </a:p>
          </p:txBody>
        </p:sp>
      </p:grpSp>
      <p:grpSp>
        <p:nvGrpSpPr>
          <p:cNvPr id="92" name="Gruppieren 91">
            <a:extLst>
              <a:ext uri="{FF2B5EF4-FFF2-40B4-BE49-F238E27FC236}">
                <a16:creationId xmlns:a16="http://schemas.microsoft.com/office/drawing/2014/main" id="{B7E6B7AD-AF01-FC7A-9A49-6F9D43D76307}"/>
              </a:ext>
            </a:extLst>
          </p:cNvPr>
          <p:cNvGrpSpPr/>
          <p:nvPr/>
        </p:nvGrpSpPr>
        <p:grpSpPr>
          <a:xfrm>
            <a:off x="226225" y="838670"/>
            <a:ext cx="1456563" cy="1456563"/>
            <a:chOff x="226225" y="667220"/>
            <a:chExt cx="1456563" cy="1456563"/>
          </a:xfrm>
        </p:grpSpPr>
        <p:pic>
          <p:nvPicPr>
            <p:cNvPr id="57" name="Grafik 56" descr="Ein Bild, das Clipart, Design enthält.&#10;&#10;Automatisch generierte Beschreibung">
              <a:extLst>
                <a:ext uri="{FF2B5EF4-FFF2-40B4-BE49-F238E27FC236}">
                  <a16:creationId xmlns:a16="http://schemas.microsoft.com/office/drawing/2014/main" id="{8B6F647F-F4E9-36E5-CB8D-191B8FD72AC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6225" y="667220"/>
              <a:ext cx="1456563" cy="1456563"/>
            </a:xfrm>
            <a:prstGeom prst="rect">
              <a:avLst/>
            </a:prstGeom>
          </p:spPr>
        </p:pic>
        <p:sp>
          <p:nvSpPr>
            <p:cNvPr id="63" name="Textfeld 62">
              <a:extLst>
                <a:ext uri="{FF2B5EF4-FFF2-40B4-BE49-F238E27FC236}">
                  <a16:creationId xmlns:a16="http://schemas.microsoft.com/office/drawing/2014/main" id="{47EC4019-9148-0001-5DE7-81BA38C5CFC6}"/>
                </a:ext>
              </a:extLst>
            </p:cNvPr>
            <p:cNvSpPr txBox="1"/>
            <p:nvPr/>
          </p:nvSpPr>
          <p:spPr>
            <a:xfrm>
              <a:off x="278348" y="760836"/>
              <a:ext cx="1382637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CH" sz="1100" b="1" err="1">
                  <a:latin typeface="Arial" panose="020B0604020202020204" pitchFamily="34" charset="0"/>
                  <a:cs typeface="Arial" panose="020B0604020202020204" pitchFamily="34" charset="0"/>
                </a:rPr>
                <a:t>Acheteur</a:t>
              </a:r>
              <a:r>
                <a:rPr lang="de-CH" sz="1100" b="1">
                  <a:latin typeface="Arial" panose="020B0604020202020204" pitchFamily="34" charset="0"/>
                  <a:cs typeface="Arial" panose="020B0604020202020204" pitchFamily="34" charset="0"/>
                </a:rPr>
                <a:t> de </a:t>
              </a:r>
              <a:r>
                <a:rPr lang="de-CH" sz="1100" b="1" err="1">
                  <a:latin typeface="Arial" panose="020B0604020202020204" pitchFamily="34" charset="0"/>
                  <a:cs typeface="Arial" panose="020B0604020202020204" pitchFamily="34" charset="0"/>
                </a:rPr>
                <a:t>lait</a:t>
              </a:r>
              <a:endParaRPr lang="de-CH" sz="1100" b="1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29" name="Textfeld 5">
            <a:extLst>
              <a:ext uri="{FF2B5EF4-FFF2-40B4-BE49-F238E27FC236}">
                <a16:creationId xmlns:a16="http://schemas.microsoft.com/office/drawing/2014/main" id="{F942198E-C504-D2D1-DDAE-F407D2556D6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1800" y="306210"/>
            <a:ext cx="84201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de-CH" altLang="de-DE" b="1" err="1">
                <a:solidFill>
                  <a:schemeClr val="tx2"/>
                </a:solidFill>
                <a:highlight>
                  <a:srgbClr val="C0C0C0"/>
                </a:highlight>
                <a:latin typeface="+mn-lt"/>
              </a:rPr>
              <a:t>F</a:t>
            </a:r>
            <a:r>
              <a:rPr lang="de-CH" altLang="de-DE" sz="3200" b="1" err="1">
                <a:solidFill>
                  <a:schemeClr val="tx2"/>
                </a:solidFill>
                <a:highlight>
                  <a:srgbClr val="C0C0C0"/>
                </a:highlight>
                <a:latin typeface="+mn-lt"/>
              </a:rPr>
              <a:t>lux</a:t>
            </a:r>
            <a:r>
              <a:rPr lang="de-CH" altLang="de-DE" sz="3200" b="1">
                <a:solidFill>
                  <a:schemeClr val="tx2"/>
                </a:solidFill>
                <a:highlight>
                  <a:srgbClr val="C0C0C0"/>
                </a:highlight>
                <a:latin typeface="+mn-lt"/>
              </a:rPr>
              <a:t> </a:t>
            </a:r>
            <a:r>
              <a:rPr lang="de-CH" altLang="de-DE" sz="3200" b="1" err="1">
                <a:solidFill>
                  <a:schemeClr val="tx2"/>
                </a:solidFill>
                <a:highlight>
                  <a:srgbClr val="C0C0C0"/>
                </a:highlight>
                <a:latin typeface="+mn-lt"/>
              </a:rPr>
              <a:t>financier</a:t>
            </a:r>
            <a:r>
              <a:rPr lang="de-CH" altLang="de-DE" sz="3200" b="1">
                <a:solidFill>
                  <a:schemeClr val="tx2"/>
                </a:solidFill>
                <a:highlight>
                  <a:srgbClr val="C0C0C0"/>
                </a:highlight>
                <a:latin typeface="+mn-lt"/>
              </a:rPr>
              <a:t> à </a:t>
            </a:r>
            <a:r>
              <a:rPr lang="de-CH" altLang="de-DE" sz="3200" b="1" err="1">
                <a:solidFill>
                  <a:schemeClr val="tx2"/>
                </a:solidFill>
                <a:highlight>
                  <a:srgbClr val="C0C0C0"/>
                </a:highlight>
                <a:latin typeface="+mn-lt"/>
              </a:rPr>
              <a:t>partir</a:t>
            </a:r>
            <a:r>
              <a:rPr lang="de-CH" altLang="de-DE" sz="3200" b="1">
                <a:solidFill>
                  <a:schemeClr val="tx2"/>
                </a:solidFill>
                <a:highlight>
                  <a:srgbClr val="C0C0C0"/>
                </a:highlight>
                <a:latin typeface="+mn-lt"/>
              </a:rPr>
              <a:t> de </a:t>
            </a:r>
            <a:r>
              <a:rPr lang="de-CH" altLang="de-DE" sz="3200" b="1" err="1">
                <a:solidFill>
                  <a:schemeClr val="tx2"/>
                </a:solidFill>
                <a:highlight>
                  <a:srgbClr val="C0C0C0"/>
                </a:highlight>
                <a:latin typeface="+mn-lt"/>
              </a:rPr>
              <a:t>l’été</a:t>
            </a:r>
            <a:r>
              <a:rPr lang="de-CH" altLang="de-DE" sz="3200" b="1">
                <a:solidFill>
                  <a:schemeClr val="tx2"/>
                </a:solidFill>
                <a:highlight>
                  <a:srgbClr val="C0C0C0"/>
                </a:highlight>
                <a:latin typeface="+mn-lt"/>
              </a:rPr>
              <a:t> 2024</a:t>
            </a:r>
            <a:endParaRPr lang="de-CH" altLang="de-DE" sz="2400" b="1">
              <a:solidFill>
                <a:schemeClr val="tx2"/>
              </a:solidFill>
              <a:highlight>
                <a:srgbClr val="C0C0C0"/>
              </a:highlight>
              <a:latin typeface="+mn-lt"/>
            </a:endParaRPr>
          </a:p>
        </p:txBody>
      </p:sp>
      <p:grpSp>
        <p:nvGrpSpPr>
          <p:cNvPr id="93" name="Gruppieren 92">
            <a:extLst>
              <a:ext uri="{FF2B5EF4-FFF2-40B4-BE49-F238E27FC236}">
                <a16:creationId xmlns:a16="http://schemas.microsoft.com/office/drawing/2014/main" id="{0A02954A-2AF2-1D09-EAC1-1FBA7E3FCA35}"/>
              </a:ext>
            </a:extLst>
          </p:cNvPr>
          <p:cNvGrpSpPr/>
          <p:nvPr/>
        </p:nvGrpSpPr>
        <p:grpSpPr>
          <a:xfrm>
            <a:off x="464244" y="2843087"/>
            <a:ext cx="1055506" cy="1502690"/>
            <a:chOff x="464244" y="2490662"/>
            <a:chExt cx="1055506" cy="1502690"/>
          </a:xfrm>
        </p:grpSpPr>
        <p:pic>
          <p:nvPicPr>
            <p:cNvPr id="59" name="Grafik 58" descr="Ein Bild, das Symbol, Design enthält.&#10;&#10;Automatisch generierte Beschreibung">
              <a:extLst>
                <a:ext uri="{FF2B5EF4-FFF2-40B4-BE49-F238E27FC236}">
                  <a16:creationId xmlns:a16="http://schemas.microsoft.com/office/drawing/2014/main" id="{90DDA680-24D8-D7AC-E4E9-84E7C63CD57C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2094" y="2877712"/>
              <a:ext cx="560197" cy="1115640"/>
            </a:xfrm>
            <a:prstGeom prst="rect">
              <a:avLst/>
            </a:prstGeom>
          </p:spPr>
        </p:pic>
        <p:sp>
          <p:nvSpPr>
            <p:cNvPr id="62" name="Textfeld 61">
              <a:extLst>
                <a:ext uri="{FF2B5EF4-FFF2-40B4-BE49-F238E27FC236}">
                  <a16:creationId xmlns:a16="http://schemas.microsoft.com/office/drawing/2014/main" id="{56179795-21C1-161C-1124-F03BEAEA18A4}"/>
                </a:ext>
              </a:extLst>
            </p:cNvPr>
            <p:cNvSpPr txBox="1"/>
            <p:nvPr/>
          </p:nvSpPr>
          <p:spPr>
            <a:xfrm>
              <a:off x="464244" y="2490662"/>
              <a:ext cx="1055506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CH" sz="1100" b="1">
                  <a:latin typeface="Arial" panose="020B0604020202020204" pitchFamily="34" charset="0"/>
                  <a:cs typeface="Arial" panose="020B0604020202020204" pitchFamily="34" charset="0"/>
                </a:rPr>
                <a:t>Producteur de </a:t>
              </a:r>
              <a:r>
                <a:rPr lang="de-CH" sz="1100" b="1" err="1">
                  <a:latin typeface="Arial" panose="020B0604020202020204" pitchFamily="34" charset="0"/>
                  <a:cs typeface="Arial" panose="020B0604020202020204" pitchFamily="34" charset="0"/>
                </a:rPr>
                <a:t>lait</a:t>
              </a:r>
              <a:endParaRPr lang="de-CH" sz="1100" b="1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94" name="Gruppieren 93">
            <a:extLst>
              <a:ext uri="{FF2B5EF4-FFF2-40B4-BE49-F238E27FC236}">
                <a16:creationId xmlns:a16="http://schemas.microsoft.com/office/drawing/2014/main" id="{49CC73B1-DDFC-881F-C4FE-04949A363ED3}"/>
              </a:ext>
            </a:extLst>
          </p:cNvPr>
          <p:cNvGrpSpPr/>
          <p:nvPr/>
        </p:nvGrpSpPr>
        <p:grpSpPr>
          <a:xfrm>
            <a:off x="537062" y="5123665"/>
            <a:ext cx="833370" cy="1183694"/>
            <a:chOff x="537062" y="4742665"/>
            <a:chExt cx="833370" cy="1183694"/>
          </a:xfrm>
        </p:grpSpPr>
        <p:pic>
          <p:nvPicPr>
            <p:cNvPr id="47" name="Grafik 46">
              <a:extLst>
                <a:ext uri="{FF2B5EF4-FFF2-40B4-BE49-F238E27FC236}">
                  <a16:creationId xmlns:a16="http://schemas.microsoft.com/office/drawing/2014/main" id="{DD74AEC7-52B2-B939-F705-8FA255583CB9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9649" y="5158810"/>
              <a:ext cx="789717" cy="767549"/>
            </a:xfrm>
            <a:prstGeom prst="rect">
              <a:avLst/>
            </a:prstGeom>
          </p:spPr>
        </p:pic>
        <p:sp>
          <p:nvSpPr>
            <p:cNvPr id="66" name="Textfeld 65">
              <a:extLst>
                <a:ext uri="{FF2B5EF4-FFF2-40B4-BE49-F238E27FC236}">
                  <a16:creationId xmlns:a16="http://schemas.microsoft.com/office/drawing/2014/main" id="{D586DF7B-179C-3207-F66E-C8304C99868F}"/>
                </a:ext>
              </a:extLst>
            </p:cNvPr>
            <p:cNvSpPr txBox="1"/>
            <p:nvPr/>
          </p:nvSpPr>
          <p:spPr>
            <a:xfrm>
              <a:off x="537062" y="4742665"/>
              <a:ext cx="833370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CH" sz="1100" b="1" err="1">
                  <a:latin typeface="Arial" panose="020B0604020202020204" pitchFamily="34" charset="0"/>
                  <a:cs typeface="Arial" panose="020B0604020202020204" pitchFamily="34" charset="0"/>
                </a:rPr>
                <a:t>Conféde</a:t>
              </a:r>
              <a:r>
                <a:rPr lang="de-CH" sz="1100" b="1">
                  <a:latin typeface="Arial" panose="020B0604020202020204" pitchFamily="34" charset="0"/>
                  <a:cs typeface="Arial" panose="020B0604020202020204" pitchFamily="34" charset="0"/>
                </a:rPr>
                <a:t>-ration</a:t>
              </a:r>
            </a:p>
          </p:txBody>
        </p:sp>
      </p:grpSp>
      <p:pic>
        <p:nvPicPr>
          <p:cNvPr id="106" name="Grafik 105" descr="Ein Bild, das Clipart, Darstellung enthält.&#10;&#10;Automatisch generierte Beschreibung">
            <a:extLst>
              <a:ext uri="{FF2B5EF4-FFF2-40B4-BE49-F238E27FC236}">
                <a16:creationId xmlns:a16="http://schemas.microsoft.com/office/drawing/2014/main" id="{680A9726-0E03-164E-D2DD-CFFF44C74CE5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0023" y="5611146"/>
            <a:ext cx="631883" cy="558667"/>
          </a:xfrm>
          <a:prstGeom prst="rect">
            <a:avLst/>
          </a:prstGeom>
        </p:spPr>
      </p:pic>
      <p:grpSp>
        <p:nvGrpSpPr>
          <p:cNvPr id="143" name="Gruppieren 142">
            <a:extLst>
              <a:ext uri="{FF2B5EF4-FFF2-40B4-BE49-F238E27FC236}">
                <a16:creationId xmlns:a16="http://schemas.microsoft.com/office/drawing/2014/main" id="{718105F2-3D1E-B329-1AE6-9C729140B37A}"/>
              </a:ext>
            </a:extLst>
          </p:cNvPr>
          <p:cNvGrpSpPr/>
          <p:nvPr/>
        </p:nvGrpSpPr>
        <p:grpSpPr>
          <a:xfrm>
            <a:off x="3987795" y="5112183"/>
            <a:ext cx="1168411" cy="1062821"/>
            <a:chOff x="3987795" y="4712133"/>
            <a:chExt cx="1168411" cy="1062821"/>
          </a:xfrm>
        </p:grpSpPr>
        <p:pic>
          <p:nvPicPr>
            <p:cNvPr id="104" name="Grafik 103" descr="Ein Bild, das Clipart, Darstellung enthält.&#10;&#10;Automatisch generierte Beschreibung">
              <a:extLst>
                <a:ext uri="{FF2B5EF4-FFF2-40B4-BE49-F238E27FC236}">
                  <a16:creationId xmlns:a16="http://schemas.microsoft.com/office/drawing/2014/main" id="{C4F3E96D-87CE-6E5F-9CD2-4785BCC0CC37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39038" y="5009365"/>
              <a:ext cx="865923" cy="765589"/>
            </a:xfrm>
            <a:prstGeom prst="rect">
              <a:avLst/>
            </a:prstGeom>
          </p:spPr>
        </p:pic>
        <p:sp>
          <p:nvSpPr>
            <p:cNvPr id="110" name="Textfeld 109">
              <a:extLst>
                <a:ext uri="{FF2B5EF4-FFF2-40B4-BE49-F238E27FC236}">
                  <a16:creationId xmlns:a16="http://schemas.microsoft.com/office/drawing/2014/main" id="{E40E70AD-49EA-4F3C-5AAF-CD1D0FC57E51}"/>
                </a:ext>
              </a:extLst>
            </p:cNvPr>
            <p:cNvSpPr txBox="1"/>
            <p:nvPr/>
          </p:nvSpPr>
          <p:spPr>
            <a:xfrm>
              <a:off x="3987795" y="4712133"/>
              <a:ext cx="1168411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CH" sz="1100" b="1">
                  <a:latin typeface="Arial" panose="020B0604020202020204" pitchFamily="34" charset="0"/>
                  <a:cs typeface="Arial" panose="020B0604020202020204" pitchFamily="34" charset="0"/>
                </a:rPr>
                <a:t>Box </a:t>
              </a:r>
              <a:r>
                <a:rPr lang="de-CH" sz="1100" b="1" err="1">
                  <a:latin typeface="Arial" panose="020B0604020202020204" pitchFamily="34" charset="0"/>
                  <a:cs typeface="Arial" panose="020B0604020202020204" pitchFamily="34" charset="0"/>
                </a:rPr>
                <a:t>principale</a:t>
              </a:r>
              <a:endParaRPr lang="de-CH" sz="1100" b="1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45" name="Gruppieren 144">
            <a:extLst>
              <a:ext uri="{FF2B5EF4-FFF2-40B4-BE49-F238E27FC236}">
                <a16:creationId xmlns:a16="http://schemas.microsoft.com/office/drawing/2014/main" id="{A3C4F080-16FD-1DC9-BC30-1979C223C61E}"/>
              </a:ext>
            </a:extLst>
          </p:cNvPr>
          <p:cNvGrpSpPr/>
          <p:nvPr/>
        </p:nvGrpSpPr>
        <p:grpSpPr>
          <a:xfrm>
            <a:off x="2380878" y="2649876"/>
            <a:ext cx="2305048" cy="1074951"/>
            <a:chOff x="3248371" y="2755167"/>
            <a:chExt cx="2305048" cy="1074951"/>
          </a:xfrm>
        </p:grpSpPr>
        <p:pic>
          <p:nvPicPr>
            <p:cNvPr id="98" name="Grafik 97" descr="Ein Bild, das Clipart, Darstellung enthält.&#10;&#10;Automatisch generierte Beschreibung">
              <a:extLst>
                <a:ext uri="{FF2B5EF4-FFF2-40B4-BE49-F238E27FC236}">
                  <a16:creationId xmlns:a16="http://schemas.microsoft.com/office/drawing/2014/main" id="{D9C69FC9-EE0C-8D44-24AB-A8E513BC3E8C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54854" y="3064529"/>
              <a:ext cx="865923" cy="765589"/>
            </a:xfrm>
            <a:prstGeom prst="rect">
              <a:avLst/>
            </a:prstGeom>
          </p:spPr>
        </p:pic>
        <p:sp>
          <p:nvSpPr>
            <p:cNvPr id="111" name="Textfeld 110">
              <a:extLst>
                <a:ext uri="{FF2B5EF4-FFF2-40B4-BE49-F238E27FC236}">
                  <a16:creationId xmlns:a16="http://schemas.microsoft.com/office/drawing/2014/main" id="{01FB3F45-73B9-BDFE-59D8-C2CC5EA53A3F}"/>
                </a:ext>
              </a:extLst>
            </p:cNvPr>
            <p:cNvSpPr txBox="1"/>
            <p:nvPr/>
          </p:nvSpPr>
          <p:spPr>
            <a:xfrm>
              <a:off x="3248371" y="2755167"/>
              <a:ext cx="2305048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CH" sz="1100" b="1">
                  <a:latin typeface="Arial" panose="020B0604020202020204" pitchFamily="34" charset="0"/>
                  <a:cs typeface="Arial" panose="020B0604020202020204" pitchFamily="34" charset="0"/>
                </a:rPr>
                <a:t>Fonds </a:t>
              </a:r>
              <a:r>
                <a:rPr lang="de-CH" sz="1100" b="1" err="1">
                  <a:latin typeface="Arial" panose="020B0604020202020204" pitchFamily="34" charset="0"/>
                  <a:cs typeface="Arial" panose="020B0604020202020204" pitchFamily="34" charset="0"/>
                </a:rPr>
                <a:t>Réduction</a:t>
              </a:r>
              <a:r>
                <a:rPr lang="de-CH" sz="1100" b="1">
                  <a:latin typeface="Arial" panose="020B0604020202020204" pitchFamily="34" charset="0"/>
                  <a:cs typeface="Arial" panose="020B0604020202020204" pitchFamily="34" charset="0"/>
                </a:rPr>
                <a:t> du </a:t>
              </a:r>
              <a:r>
                <a:rPr lang="de-CH" sz="1100" b="1" err="1">
                  <a:latin typeface="Arial" panose="020B0604020202020204" pitchFamily="34" charset="0"/>
                  <a:cs typeface="Arial" panose="020B0604020202020204" pitchFamily="34" charset="0"/>
                </a:rPr>
                <a:t>prix</a:t>
              </a:r>
              <a:endParaRPr lang="de-CH" sz="1100" b="1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42" name="Gruppieren 141">
            <a:extLst>
              <a:ext uri="{FF2B5EF4-FFF2-40B4-BE49-F238E27FC236}">
                <a16:creationId xmlns:a16="http://schemas.microsoft.com/office/drawing/2014/main" id="{7826D14E-4DC3-D7FA-86F7-0E26D6C60925}"/>
              </a:ext>
            </a:extLst>
          </p:cNvPr>
          <p:cNvGrpSpPr/>
          <p:nvPr/>
        </p:nvGrpSpPr>
        <p:grpSpPr>
          <a:xfrm>
            <a:off x="5634826" y="5188434"/>
            <a:ext cx="1342895" cy="829516"/>
            <a:chOff x="5558626" y="4788384"/>
            <a:chExt cx="1342895" cy="829516"/>
          </a:xfrm>
        </p:grpSpPr>
        <p:pic>
          <p:nvPicPr>
            <p:cNvPr id="103" name="Grafik 102" descr="Ein Bild, das Clipart, Darstellung enthält.&#10;&#10;Automatisch generierte Beschreibung">
              <a:extLst>
                <a:ext uri="{FF2B5EF4-FFF2-40B4-BE49-F238E27FC236}">
                  <a16:creationId xmlns:a16="http://schemas.microsoft.com/office/drawing/2014/main" id="{2861DF7C-DE54-6CEC-97BB-D3532EA47B42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97860" y="5146799"/>
              <a:ext cx="532840" cy="471101"/>
            </a:xfrm>
            <a:prstGeom prst="rect">
              <a:avLst/>
            </a:prstGeom>
          </p:spPr>
        </p:pic>
        <p:sp>
          <p:nvSpPr>
            <p:cNvPr id="112" name="Textfeld 111">
              <a:extLst>
                <a:ext uri="{FF2B5EF4-FFF2-40B4-BE49-F238E27FC236}">
                  <a16:creationId xmlns:a16="http://schemas.microsoft.com/office/drawing/2014/main" id="{81089F8B-4505-C922-C9D4-67CCC6FB9A3B}"/>
                </a:ext>
              </a:extLst>
            </p:cNvPr>
            <p:cNvSpPr txBox="1"/>
            <p:nvPr/>
          </p:nvSpPr>
          <p:spPr>
            <a:xfrm>
              <a:off x="5558626" y="4788384"/>
              <a:ext cx="1342895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e-CH" sz="1100" b="1">
                  <a:latin typeface="Arial" panose="020B0604020202020204" pitchFamily="34" charset="0"/>
                  <a:cs typeface="Arial" panose="020B0604020202020204" pitchFamily="34" charset="0"/>
                </a:rPr>
                <a:t>Box MPC/PLE</a:t>
              </a:r>
            </a:p>
          </p:txBody>
        </p:sp>
      </p:grpSp>
      <p:grpSp>
        <p:nvGrpSpPr>
          <p:cNvPr id="144" name="Gruppieren 143">
            <a:extLst>
              <a:ext uri="{FF2B5EF4-FFF2-40B4-BE49-F238E27FC236}">
                <a16:creationId xmlns:a16="http://schemas.microsoft.com/office/drawing/2014/main" id="{A8460FCC-6848-0C56-6BB8-6506CF86F64B}"/>
              </a:ext>
            </a:extLst>
          </p:cNvPr>
          <p:cNvGrpSpPr/>
          <p:nvPr/>
        </p:nvGrpSpPr>
        <p:grpSpPr>
          <a:xfrm>
            <a:off x="2068805" y="5108922"/>
            <a:ext cx="2028828" cy="843347"/>
            <a:chOff x="2068805" y="4708872"/>
            <a:chExt cx="2028828" cy="843347"/>
          </a:xfrm>
        </p:grpSpPr>
        <p:pic>
          <p:nvPicPr>
            <p:cNvPr id="107" name="Grafik 106" descr="Ein Bild, das Clipart, Darstellung enthält.&#10;&#10;Automatisch generierte Beschreibung">
              <a:extLst>
                <a:ext uri="{FF2B5EF4-FFF2-40B4-BE49-F238E27FC236}">
                  <a16:creationId xmlns:a16="http://schemas.microsoft.com/office/drawing/2014/main" id="{2EE05596-111E-4FB8-A4CF-AF543BDAC018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79610" y="5186384"/>
              <a:ext cx="413779" cy="365835"/>
            </a:xfrm>
            <a:prstGeom prst="rect">
              <a:avLst/>
            </a:prstGeom>
          </p:spPr>
        </p:pic>
        <p:sp>
          <p:nvSpPr>
            <p:cNvPr id="113" name="Textfeld 112">
              <a:extLst>
                <a:ext uri="{FF2B5EF4-FFF2-40B4-BE49-F238E27FC236}">
                  <a16:creationId xmlns:a16="http://schemas.microsoft.com/office/drawing/2014/main" id="{46A7D40D-38D0-3B42-AC25-1CF6B7ED65A2}"/>
                </a:ext>
              </a:extLst>
            </p:cNvPr>
            <p:cNvSpPr txBox="1"/>
            <p:nvPr/>
          </p:nvSpPr>
          <p:spPr>
            <a:xfrm>
              <a:off x="2068805" y="4708872"/>
              <a:ext cx="2028828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CH" sz="1100" b="1">
                  <a:latin typeface="Arial" panose="020B0604020202020204" pitchFamily="34" charset="0"/>
                  <a:cs typeface="Arial" panose="020B0604020202020204" pitchFamily="34" charset="0"/>
                </a:rPr>
                <a:t>Box de </a:t>
              </a:r>
              <a:r>
                <a:rPr lang="de-CH" sz="1100" b="1" err="1">
                  <a:latin typeface="Arial" panose="020B0604020202020204" pitchFamily="34" charset="0"/>
                  <a:cs typeface="Arial" panose="020B0604020202020204" pitchFamily="34" charset="0"/>
                </a:rPr>
                <a:t>développement</a:t>
              </a:r>
              <a:r>
                <a:rPr lang="de-CH" sz="1100" b="1">
                  <a:latin typeface="Arial" panose="020B0604020202020204" pitchFamily="34" charset="0"/>
                  <a:cs typeface="Arial" panose="020B0604020202020204" pitchFamily="34" charset="0"/>
                </a:rPr>
                <a:t> du </a:t>
              </a:r>
              <a:r>
                <a:rPr lang="de-CH" sz="1100" b="1" err="1">
                  <a:latin typeface="Arial" panose="020B0604020202020204" pitchFamily="34" charset="0"/>
                  <a:cs typeface="Arial" panose="020B0604020202020204" pitchFamily="34" charset="0"/>
                </a:rPr>
                <a:t>marché</a:t>
              </a:r>
              <a:endParaRPr lang="de-CH" sz="1100" b="1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18" name="Gruppieren 117">
            <a:extLst>
              <a:ext uri="{FF2B5EF4-FFF2-40B4-BE49-F238E27FC236}">
                <a16:creationId xmlns:a16="http://schemas.microsoft.com/office/drawing/2014/main" id="{2030FCD0-A32A-D793-1CB3-97A4DF4EDBC3}"/>
              </a:ext>
            </a:extLst>
          </p:cNvPr>
          <p:cNvGrpSpPr/>
          <p:nvPr/>
        </p:nvGrpSpPr>
        <p:grpSpPr>
          <a:xfrm>
            <a:off x="521900" y="4345777"/>
            <a:ext cx="865212" cy="749314"/>
            <a:chOff x="521900" y="4231477"/>
            <a:chExt cx="865212" cy="749314"/>
          </a:xfrm>
        </p:grpSpPr>
        <p:cxnSp>
          <p:nvCxnSpPr>
            <p:cNvPr id="86" name="Gerade Verbindung mit Pfeil 85">
              <a:extLst>
                <a:ext uri="{FF2B5EF4-FFF2-40B4-BE49-F238E27FC236}">
                  <a16:creationId xmlns:a16="http://schemas.microsoft.com/office/drawing/2014/main" id="{798F6AAC-5105-7AAA-55D8-C83EAF6381B9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928154" y="4231477"/>
              <a:ext cx="0" cy="749314"/>
            </a:xfrm>
            <a:prstGeom prst="straightConnector1">
              <a:avLst/>
            </a:prstGeom>
            <a:ln w="38100" cmpd="dbl">
              <a:solidFill>
                <a:schemeClr val="tx1"/>
              </a:solidFill>
              <a:tailEnd type="arrow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7" name="Textfeld 116">
              <a:extLst>
                <a:ext uri="{FF2B5EF4-FFF2-40B4-BE49-F238E27FC236}">
                  <a16:creationId xmlns:a16="http://schemas.microsoft.com/office/drawing/2014/main" id="{AC16D8FE-AB6B-99BB-583C-26E0D840BAFF}"/>
                </a:ext>
              </a:extLst>
            </p:cNvPr>
            <p:cNvSpPr txBox="1"/>
            <p:nvPr/>
          </p:nvSpPr>
          <p:spPr>
            <a:xfrm>
              <a:off x="521900" y="4538568"/>
              <a:ext cx="865212" cy="26161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de-CH" sz="1100" b="1">
                  <a:latin typeface="Arial" panose="020B0604020202020204" pitchFamily="34" charset="0"/>
                  <a:cs typeface="Arial" panose="020B0604020202020204" pitchFamily="34" charset="0"/>
                </a:rPr>
                <a:t>77,8 mio.</a:t>
              </a:r>
            </a:p>
          </p:txBody>
        </p:sp>
      </p:grpSp>
      <p:grpSp>
        <p:nvGrpSpPr>
          <p:cNvPr id="133" name="Gruppieren 132">
            <a:extLst>
              <a:ext uri="{FF2B5EF4-FFF2-40B4-BE49-F238E27FC236}">
                <a16:creationId xmlns:a16="http://schemas.microsoft.com/office/drawing/2014/main" id="{EB6A1080-A8DE-B993-21F2-2181D07BC3C0}"/>
              </a:ext>
            </a:extLst>
          </p:cNvPr>
          <p:cNvGrpSpPr/>
          <p:nvPr/>
        </p:nvGrpSpPr>
        <p:grpSpPr>
          <a:xfrm>
            <a:off x="537061" y="1945332"/>
            <a:ext cx="865212" cy="910952"/>
            <a:chOff x="521900" y="4231477"/>
            <a:chExt cx="865212" cy="749314"/>
          </a:xfrm>
        </p:grpSpPr>
        <p:cxnSp>
          <p:nvCxnSpPr>
            <p:cNvPr id="134" name="Gerade Verbindung mit Pfeil 133">
              <a:extLst>
                <a:ext uri="{FF2B5EF4-FFF2-40B4-BE49-F238E27FC236}">
                  <a16:creationId xmlns:a16="http://schemas.microsoft.com/office/drawing/2014/main" id="{F592427D-B691-09E8-3EE9-BE7D2FF5C9A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928154" y="4231477"/>
              <a:ext cx="0" cy="749314"/>
            </a:xfrm>
            <a:prstGeom prst="straightConnector1">
              <a:avLst/>
            </a:prstGeom>
            <a:ln w="38100" cmpd="dbl">
              <a:solidFill>
                <a:schemeClr val="tx1"/>
              </a:solidFill>
              <a:tailEnd type="arrow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5" name="Textfeld 134">
              <a:extLst>
                <a:ext uri="{FF2B5EF4-FFF2-40B4-BE49-F238E27FC236}">
                  <a16:creationId xmlns:a16="http://schemas.microsoft.com/office/drawing/2014/main" id="{0E1EA429-AC5D-5004-120C-4703AEC1AB03}"/>
                </a:ext>
              </a:extLst>
            </p:cNvPr>
            <p:cNvSpPr txBox="1"/>
            <p:nvPr/>
          </p:nvSpPr>
          <p:spPr>
            <a:xfrm>
              <a:off x="521900" y="4538568"/>
              <a:ext cx="865212" cy="21519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de-CH" sz="1100" b="1">
                  <a:latin typeface="Arial" panose="020B0604020202020204" pitchFamily="34" charset="0"/>
                  <a:cs typeface="Arial" panose="020B0604020202020204" pitchFamily="34" charset="0"/>
                </a:rPr>
                <a:t>77,8 mio.</a:t>
              </a:r>
            </a:p>
          </p:txBody>
        </p:sp>
      </p:grpSp>
      <p:grpSp>
        <p:nvGrpSpPr>
          <p:cNvPr id="136" name="Gruppieren 135">
            <a:extLst>
              <a:ext uri="{FF2B5EF4-FFF2-40B4-BE49-F238E27FC236}">
                <a16:creationId xmlns:a16="http://schemas.microsoft.com/office/drawing/2014/main" id="{EAC4090F-4D0B-8F07-EACF-45CE6EB73BC8}"/>
              </a:ext>
            </a:extLst>
          </p:cNvPr>
          <p:cNvGrpSpPr/>
          <p:nvPr/>
        </p:nvGrpSpPr>
        <p:grpSpPr>
          <a:xfrm>
            <a:off x="2144849" y="1230088"/>
            <a:ext cx="865212" cy="451748"/>
            <a:chOff x="521900" y="4538568"/>
            <a:chExt cx="865212" cy="451748"/>
          </a:xfrm>
        </p:grpSpPr>
        <p:cxnSp>
          <p:nvCxnSpPr>
            <p:cNvPr id="137" name="Gerade Verbindung mit Pfeil 136">
              <a:extLst>
                <a:ext uri="{FF2B5EF4-FFF2-40B4-BE49-F238E27FC236}">
                  <a16:creationId xmlns:a16="http://schemas.microsoft.com/office/drawing/2014/main" id="{84B457A4-D360-4435-FAF4-B7F796DB54EA}"/>
                </a:ext>
              </a:extLst>
            </p:cNvPr>
            <p:cNvCxnSpPr>
              <a:cxnSpLocks/>
            </p:cNvCxnSpPr>
            <p:nvPr/>
          </p:nvCxnSpPr>
          <p:spPr>
            <a:xfrm>
              <a:off x="556679" y="4990316"/>
              <a:ext cx="815382" cy="0"/>
            </a:xfrm>
            <a:prstGeom prst="straightConnector1">
              <a:avLst/>
            </a:prstGeom>
            <a:ln w="38100" cmpd="dbl">
              <a:solidFill>
                <a:schemeClr val="tx1"/>
              </a:solidFill>
              <a:tailEnd type="arrow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8" name="Textfeld 137">
              <a:extLst>
                <a:ext uri="{FF2B5EF4-FFF2-40B4-BE49-F238E27FC236}">
                  <a16:creationId xmlns:a16="http://schemas.microsoft.com/office/drawing/2014/main" id="{4188861D-2DF1-0C83-97E3-E23F8888B8E2}"/>
                </a:ext>
              </a:extLst>
            </p:cNvPr>
            <p:cNvSpPr txBox="1"/>
            <p:nvPr/>
          </p:nvSpPr>
          <p:spPr>
            <a:xfrm>
              <a:off x="521900" y="4538568"/>
              <a:ext cx="865212" cy="26161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de-CH" sz="1100" b="1">
                  <a:latin typeface="Arial" panose="020B0604020202020204" pitchFamily="34" charset="0"/>
                  <a:cs typeface="Arial" panose="020B0604020202020204" pitchFamily="34" charset="0"/>
                </a:rPr>
                <a:t>77,8 mio.</a:t>
              </a:r>
            </a:p>
          </p:txBody>
        </p:sp>
      </p:grpSp>
      <p:sp>
        <p:nvSpPr>
          <p:cNvPr id="147" name="Legende: Linie 146">
            <a:extLst>
              <a:ext uri="{FF2B5EF4-FFF2-40B4-BE49-F238E27FC236}">
                <a16:creationId xmlns:a16="http://schemas.microsoft.com/office/drawing/2014/main" id="{6EAE56C7-5087-4F0E-8640-C6EB20D241EC}"/>
              </a:ext>
            </a:extLst>
          </p:cNvPr>
          <p:cNvSpPr/>
          <p:nvPr/>
        </p:nvSpPr>
        <p:spPr>
          <a:xfrm>
            <a:off x="1330323" y="3789497"/>
            <a:ext cx="1563352" cy="408159"/>
          </a:xfrm>
          <a:prstGeom prst="borderCallout1">
            <a:avLst>
              <a:gd name="adj1" fmla="val 105605"/>
              <a:gd name="adj2" fmla="val 20362"/>
              <a:gd name="adj3" fmla="val 203513"/>
              <a:gd name="adj4" fmla="val 4926"/>
            </a:avLst>
          </a:prstGeom>
          <a:solidFill>
            <a:schemeClr val="bg1"/>
          </a:solidFill>
          <a:ln w="9525">
            <a:solidFill>
              <a:schemeClr val="tx1"/>
            </a:solidFill>
            <a:headEnd type="none"/>
            <a:tailEnd type="triangle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 sz="1100" b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de-CH" sz="11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 ct. </a:t>
            </a:r>
            <a:r>
              <a:rPr lang="de-CH" sz="1100" b="1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supplément</a:t>
            </a:r>
            <a:r>
              <a:rPr lang="de-CH" sz="11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CH" sz="1100" b="1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lait</a:t>
            </a:r>
            <a:r>
              <a:rPr lang="de-CH" sz="11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CH" sz="1100" b="1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commercialisé</a:t>
            </a:r>
            <a:endParaRPr lang="de-CH" sz="1100" b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de-CH" sz="1100">
              <a:solidFill>
                <a:schemeClr val="tx1"/>
              </a:solidFill>
            </a:endParaRPr>
          </a:p>
        </p:txBody>
      </p:sp>
      <p:grpSp>
        <p:nvGrpSpPr>
          <p:cNvPr id="148" name="Gruppieren 147">
            <a:extLst>
              <a:ext uri="{FF2B5EF4-FFF2-40B4-BE49-F238E27FC236}">
                <a16:creationId xmlns:a16="http://schemas.microsoft.com/office/drawing/2014/main" id="{E8A71A3C-B12D-46C0-A4D6-4F0A6B27E069}"/>
              </a:ext>
            </a:extLst>
          </p:cNvPr>
          <p:cNvGrpSpPr/>
          <p:nvPr/>
        </p:nvGrpSpPr>
        <p:grpSpPr>
          <a:xfrm>
            <a:off x="5061398" y="1216968"/>
            <a:ext cx="1496566" cy="441553"/>
            <a:chOff x="556679" y="4548763"/>
            <a:chExt cx="815382" cy="441553"/>
          </a:xfrm>
        </p:grpSpPr>
        <p:cxnSp>
          <p:nvCxnSpPr>
            <p:cNvPr id="149" name="Gerade Verbindung mit Pfeil 148">
              <a:extLst>
                <a:ext uri="{FF2B5EF4-FFF2-40B4-BE49-F238E27FC236}">
                  <a16:creationId xmlns:a16="http://schemas.microsoft.com/office/drawing/2014/main" id="{5C699B9D-5B17-D9A0-2E0C-7DA8FDC41E6B}"/>
                </a:ext>
              </a:extLst>
            </p:cNvPr>
            <p:cNvCxnSpPr>
              <a:cxnSpLocks/>
            </p:cNvCxnSpPr>
            <p:nvPr/>
          </p:nvCxnSpPr>
          <p:spPr>
            <a:xfrm>
              <a:off x="556679" y="4990316"/>
              <a:ext cx="815382" cy="0"/>
            </a:xfrm>
            <a:prstGeom prst="straightConnector1">
              <a:avLst/>
            </a:prstGeom>
            <a:ln w="38100" cmpd="dbl">
              <a:solidFill>
                <a:schemeClr val="tx1"/>
              </a:solidFill>
              <a:tailEnd type="arrow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0" name="Textfeld 149">
              <a:extLst>
                <a:ext uri="{FF2B5EF4-FFF2-40B4-BE49-F238E27FC236}">
                  <a16:creationId xmlns:a16="http://schemas.microsoft.com/office/drawing/2014/main" id="{AD6D0480-F568-FF7A-0ECD-3FC55CDF09CB}"/>
                </a:ext>
              </a:extLst>
            </p:cNvPr>
            <p:cNvSpPr txBox="1"/>
            <p:nvPr/>
          </p:nvSpPr>
          <p:spPr>
            <a:xfrm>
              <a:off x="800235" y="4548763"/>
              <a:ext cx="315250" cy="26161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de-CH" sz="1100" b="1">
                  <a:latin typeface="Arial" panose="020B0604020202020204" pitchFamily="34" charset="0"/>
                  <a:cs typeface="Arial" panose="020B0604020202020204" pitchFamily="34" charset="0"/>
                </a:rPr>
                <a:t>0 %</a:t>
              </a:r>
            </a:p>
          </p:txBody>
        </p:sp>
      </p:grpSp>
      <p:grpSp>
        <p:nvGrpSpPr>
          <p:cNvPr id="152" name="Gruppieren 151">
            <a:extLst>
              <a:ext uri="{FF2B5EF4-FFF2-40B4-BE49-F238E27FC236}">
                <a16:creationId xmlns:a16="http://schemas.microsoft.com/office/drawing/2014/main" id="{25308A02-D11F-392C-3E3E-425B8FB39958}"/>
              </a:ext>
            </a:extLst>
          </p:cNvPr>
          <p:cNvGrpSpPr/>
          <p:nvPr/>
        </p:nvGrpSpPr>
        <p:grpSpPr>
          <a:xfrm>
            <a:off x="6473545" y="957027"/>
            <a:ext cx="1657351" cy="1298877"/>
            <a:chOff x="7653775" y="1065226"/>
            <a:chExt cx="1657351" cy="1298877"/>
          </a:xfrm>
        </p:grpSpPr>
        <p:grpSp>
          <p:nvGrpSpPr>
            <p:cNvPr id="140" name="Gruppieren 139">
              <a:extLst>
                <a:ext uri="{FF2B5EF4-FFF2-40B4-BE49-F238E27FC236}">
                  <a16:creationId xmlns:a16="http://schemas.microsoft.com/office/drawing/2014/main" id="{68B51DEE-453D-1743-2872-E91D7C1A6134}"/>
                </a:ext>
              </a:extLst>
            </p:cNvPr>
            <p:cNvGrpSpPr/>
            <p:nvPr/>
          </p:nvGrpSpPr>
          <p:grpSpPr>
            <a:xfrm>
              <a:off x="7653775" y="1065226"/>
              <a:ext cx="1657351" cy="968980"/>
              <a:chOff x="7653775" y="1065226"/>
              <a:chExt cx="1657351" cy="968980"/>
            </a:xfrm>
          </p:grpSpPr>
          <p:pic>
            <p:nvPicPr>
              <p:cNvPr id="105" name="Grafik 104" descr="Ein Bild, das Clipart, Darstellung enthält.&#10;&#10;Automatisch generierte Beschreibung">
                <a:extLst>
                  <a:ext uri="{FF2B5EF4-FFF2-40B4-BE49-F238E27FC236}">
                    <a16:creationId xmlns:a16="http://schemas.microsoft.com/office/drawing/2014/main" id="{A3D26EBF-7A70-51FF-8F44-D7AE5558408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036896" y="1493009"/>
                <a:ext cx="612123" cy="541197"/>
              </a:xfrm>
              <a:prstGeom prst="rect">
                <a:avLst/>
              </a:prstGeom>
            </p:spPr>
          </p:pic>
          <p:sp>
            <p:nvSpPr>
              <p:cNvPr id="108" name="Textfeld 107">
                <a:extLst>
                  <a:ext uri="{FF2B5EF4-FFF2-40B4-BE49-F238E27FC236}">
                    <a16:creationId xmlns:a16="http://schemas.microsoft.com/office/drawing/2014/main" id="{2DE3EAD1-B89F-EBEF-F15D-7297A00A6600}"/>
                  </a:ext>
                </a:extLst>
              </p:cNvPr>
              <p:cNvSpPr txBox="1"/>
              <p:nvPr/>
            </p:nvSpPr>
            <p:spPr>
              <a:xfrm>
                <a:off x="7653775" y="1065226"/>
                <a:ext cx="1657351" cy="2616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de-CH" sz="1100" b="1">
                    <a:latin typeface="Arial" panose="020B0604020202020204" pitchFamily="34" charset="0"/>
                    <a:cs typeface="Arial" panose="020B0604020202020204" pitchFamily="34" charset="0"/>
                  </a:rPr>
                  <a:t>Fonds de </a:t>
                </a:r>
                <a:r>
                  <a:rPr lang="de-CH" sz="1100" b="1" err="1">
                    <a:latin typeface="Arial" panose="020B0604020202020204" pitchFamily="34" charset="0"/>
                    <a:cs typeface="Arial" panose="020B0604020202020204" pitchFamily="34" charset="0"/>
                  </a:rPr>
                  <a:t>Régulation</a:t>
                </a:r>
                <a:endParaRPr lang="de-CH" sz="1100" b="1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151" name="Textfeld 150">
              <a:extLst>
                <a:ext uri="{FF2B5EF4-FFF2-40B4-BE49-F238E27FC236}">
                  <a16:creationId xmlns:a16="http://schemas.microsoft.com/office/drawing/2014/main" id="{06DB11F9-17E3-1BD2-8A93-2B8AB85F4F49}"/>
                </a:ext>
              </a:extLst>
            </p:cNvPr>
            <p:cNvSpPr txBox="1"/>
            <p:nvPr/>
          </p:nvSpPr>
          <p:spPr>
            <a:xfrm>
              <a:off x="8063507" y="2102493"/>
              <a:ext cx="612124" cy="26161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de-CH" sz="1100" b="1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0 mio.</a:t>
              </a:r>
            </a:p>
          </p:txBody>
        </p:sp>
      </p:grpSp>
      <p:sp>
        <p:nvSpPr>
          <p:cNvPr id="157" name="Textfeld 156">
            <a:extLst>
              <a:ext uri="{FF2B5EF4-FFF2-40B4-BE49-F238E27FC236}">
                <a16:creationId xmlns:a16="http://schemas.microsoft.com/office/drawing/2014/main" id="{473184EC-2594-C811-3C23-CBFCBEDAD139}"/>
              </a:ext>
            </a:extLst>
          </p:cNvPr>
          <p:cNvSpPr txBox="1"/>
          <p:nvPr/>
        </p:nvSpPr>
        <p:spPr>
          <a:xfrm>
            <a:off x="3108067" y="3754986"/>
            <a:ext cx="889777" cy="26161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de-CH" sz="1100" b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66,9 mio.</a:t>
            </a:r>
          </a:p>
        </p:txBody>
      </p:sp>
      <p:grpSp>
        <p:nvGrpSpPr>
          <p:cNvPr id="163" name="Gruppieren 162">
            <a:extLst>
              <a:ext uri="{FF2B5EF4-FFF2-40B4-BE49-F238E27FC236}">
                <a16:creationId xmlns:a16="http://schemas.microsoft.com/office/drawing/2014/main" id="{4DD07925-2D88-B4F5-A2C9-88B337DD37F0}"/>
              </a:ext>
            </a:extLst>
          </p:cNvPr>
          <p:cNvGrpSpPr/>
          <p:nvPr/>
        </p:nvGrpSpPr>
        <p:grpSpPr>
          <a:xfrm>
            <a:off x="2047740" y="4809048"/>
            <a:ext cx="5225838" cy="1903933"/>
            <a:chOff x="2092044" y="4961699"/>
            <a:chExt cx="5225838" cy="1795545"/>
          </a:xfrm>
        </p:grpSpPr>
        <p:sp>
          <p:nvSpPr>
            <p:cNvPr id="159" name="Rechteck 158">
              <a:extLst>
                <a:ext uri="{FF2B5EF4-FFF2-40B4-BE49-F238E27FC236}">
                  <a16:creationId xmlns:a16="http://schemas.microsoft.com/office/drawing/2014/main" id="{7205EC54-252F-6356-EBC9-1B3B1B2CBE1E}"/>
                </a:ext>
              </a:extLst>
            </p:cNvPr>
            <p:cNvSpPr/>
            <p:nvPr/>
          </p:nvSpPr>
          <p:spPr>
            <a:xfrm>
              <a:off x="2092044" y="5165310"/>
              <a:ext cx="5035975" cy="1517505"/>
            </a:xfrm>
            <a:prstGeom prst="rect">
              <a:avLst/>
            </a:prstGeom>
            <a:noFill/>
            <a:ln w="76200"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CH">
                <a:noFill/>
              </a:endParaRPr>
            </a:p>
          </p:txBody>
        </p:sp>
        <p:sp>
          <p:nvSpPr>
            <p:cNvPr id="160" name="Textfeld 159">
              <a:extLst>
                <a:ext uri="{FF2B5EF4-FFF2-40B4-BE49-F238E27FC236}">
                  <a16:creationId xmlns:a16="http://schemas.microsoft.com/office/drawing/2014/main" id="{F26BD15F-0D6E-1AF3-F17E-BF3E88EDE9F1}"/>
                </a:ext>
              </a:extLst>
            </p:cNvPr>
            <p:cNvSpPr txBox="1"/>
            <p:nvPr/>
          </p:nvSpPr>
          <p:spPr>
            <a:xfrm>
              <a:off x="2283937" y="6525040"/>
              <a:ext cx="4608512" cy="232204"/>
            </a:xfrm>
            <a:prstGeom prst="rect">
              <a:avLst/>
            </a:prstGeom>
            <a:solidFill>
              <a:schemeClr val="accent3">
                <a:lumMod val="75000"/>
              </a:schemeClr>
            </a:solidFill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de-CH" sz="1000" b="1">
                  <a:solidFill>
                    <a:schemeClr val="bg1"/>
                  </a:solidFill>
                </a:rPr>
                <a:t>= Fonds </a:t>
              </a:r>
              <a:r>
                <a:rPr lang="de-CH" sz="1000" b="1" err="1">
                  <a:solidFill>
                    <a:schemeClr val="bg1"/>
                  </a:solidFill>
                </a:rPr>
                <a:t>Réduction</a:t>
              </a:r>
              <a:r>
                <a:rPr lang="de-CH" sz="1000" b="1">
                  <a:solidFill>
                    <a:schemeClr val="bg1"/>
                  </a:solidFill>
                </a:rPr>
                <a:t> du </a:t>
              </a:r>
              <a:r>
                <a:rPr lang="de-CH" sz="1000" b="1" err="1">
                  <a:solidFill>
                    <a:schemeClr val="bg1"/>
                  </a:solidFill>
                </a:rPr>
                <a:t>prix</a:t>
              </a:r>
              <a:r>
                <a:rPr lang="de-CH" sz="1000" b="1">
                  <a:solidFill>
                    <a:schemeClr val="bg1"/>
                  </a:solidFill>
                </a:rPr>
                <a:t> de la </a:t>
              </a:r>
              <a:r>
                <a:rPr lang="de-CH" sz="1000" b="1" err="1">
                  <a:solidFill>
                    <a:schemeClr val="bg1"/>
                  </a:solidFill>
                </a:rPr>
                <a:t>matière</a:t>
              </a:r>
              <a:r>
                <a:rPr lang="de-CH" sz="1000" b="1">
                  <a:solidFill>
                    <a:schemeClr val="bg1"/>
                  </a:solidFill>
                </a:rPr>
                <a:t> </a:t>
              </a:r>
              <a:r>
                <a:rPr lang="de-CH" sz="1000" b="1" err="1">
                  <a:solidFill>
                    <a:schemeClr val="bg1"/>
                  </a:solidFill>
                </a:rPr>
                <a:t>première</a:t>
              </a:r>
              <a:endParaRPr lang="de-CH" sz="1000" b="1">
                <a:solidFill>
                  <a:schemeClr val="bg1"/>
                </a:solidFill>
              </a:endParaRPr>
            </a:p>
          </p:txBody>
        </p:sp>
        <p:sp>
          <p:nvSpPr>
            <p:cNvPr id="161" name="Textfeld 160">
              <a:extLst>
                <a:ext uri="{FF2B5EF4-FFF2-40B4-BE49-F238E27FC236}">
                  <a16:creationId xmlns:a16="http://schemas.microsoft.com/office/drawing/2014/main" id="{70A411F2-4104-AE8B-993A-4ED6117FAA39}"/>
                </a:ext>
              </a:extLst>
            </p:cNvPr>
            <p:cNvSpPr txBox="1"/>
            <p:nvPr/>
          </p:nvSpPr>
          <p:spPr>
            <a:xfrm>
              <a:off x="2233279" y="4991896"/>
              <a:ext cx="2354914" cy="232204"/>
            </a:xfrm>
            <a:prstGeom prst="rect">
              <a:avLst/>
            </a:prstGeom>
            <a:solidFill>
              <a:schemeClr val="accent3">
                <a:lumMod val="75000"/>
              </a:schemeClr>
            </a:solidFill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de-CH" sz="1000" b="1">
                  <a:solidFill>
                    <a:schemeClr val="bg1"/>
                  </a:solidFill>
                </a:rPr>
                <a:t>= </a:t>
              </a:r>
              <a:r>
                <a:rPr lang="de-CH" sz="1000" b="1" err="1">
                  <a:solidFill>
                    <a:schemeClr val="bg1"/>
                  </a:solidFill>
                </a:rPr>
                <a:t>Boîte</a:t>
              </a:r>
              <a:r>
                <a:rPr lang="de-CH" sz="1000" b="1">
                  <a:solidFill>
                    <a:schemeClr val="bg1"/>
                  </a:solidFill>
                </a:rPr>
                <a:t> </a:t>
              </a:r>
              <a:r>
                <a:rPr lang="de-CH" sz="1000" b="1" err="1">
                  <a:solidFill>
                    <a:schemeClr val="bg1"/>
                  </a:solidFill>
                </a:rPr>
                <a:t>principale</a:t>
              </a:r>
              <a:r>
                <a:rPr lang="de-CH" sz="1000" b="1">
                  <a:solidFill>
                    <a:schemeClr val="bg1"/>
                  </a:solidFill>
                </a:rPr>
                <a:t> et de </a:t>
              </a:r>
              <a:r>
                <a:rPr lang="de-CH" sz="1000" b="1" err="1">
                  <a:solidFill>
                    <a:schemeClr val="bg1"/>
                  </a:solidFill>
                </a:rPr>
                <a:t>dm</a:t>
              </a:r>
              <a:r>
                <a:rPr lang="de-CH" sz="1000" b="1">
                  <a:solidFill>
                    <a:schemeClr val="bg1"/>
                  </a:solidFill>
                </a:rPr>
                <a:t>: 86 %</a:t>
              </a:r>
            </a:p>
          </p:txBody>
        </p:sp>
        <p:sp>
          <p:nvSpPr>
            <p:cNvPr id="162" name="Textfeld 161">
              <a:extLst>
                <a:ext uri="{FF2B5EF4-FFF2-40B4-BE49-F238E27FC236}">
                  <a16:creationId xmlns:a16="http://schemas.microsoft.com/office/drawing/2014/main" id="{D559D049-9792-DEBA-3BB5-7DC637AD5D67}"/>
                </a:ext>
              </a:extLst>
            </p:cNvPr>
            <p:cNvSpPr txBox="1"/>
            <p:nvPr/>
          </p:nvSpPr>
          <p:spPr>
            <a:xfrm>
              <a:off x="5474153" y="4961699"/>
              <a:ext cx="1843729" cy="232204"/>
            </a:xfrm>
            <a:prstGeom prst="rect">
              <a:avLst/>
            </a:prstGeom>
            <a:solidFill>
              <a:schemeClr val="accent3">
                <a:lumMod val="75000"/>
              </a:schemeClr>
            </a:solidFill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de-CH" sz="1000" b="1">
                  <a:solidFill>
                    <a:schemeClr val="bg1"/>
                  </a:solidFill>
                </a:rPr>
                <a:t>= </a:t>
              </a:r>
              <a:r>
                <a:rPr lang="de-CH" sz="1000" b="1" err="1">
                  <a:solidFill>
                    <a:schemeClr val="bg1"/>
                  </a:solidFill>
                </a:rPr>
                <a:t>soutien</a:t>
              </a:r>
              <a:r>
                <a:rPr lang="de-CH" sz="1000" b="1">
                  <a:solidFill>
                    <a:schemeClr val="bg1"/>
                  </a:solidFill>
                </a:rPr>
                <a:t> </a:t>
              </a:r>
              <a:r>
                <a:rPr lang="de-CH" sz="1000" b="1" err="1">
                  <a:solidFill>
                    <a:schemeClr val="bg1"/>
                  </a:solidFill>
                </a:rPr>
                <a:t>protéine</a:t>
              </a:r>
              <a:r>
                <a:rPr lang="de-CH" sz="1000" b="1">
                  <a:solidFill>
                    <a:schemeClr val="bg1"/>
                  </a:solidFill>
                </a:rPr>
                <a:t> 14 %</a:t>
              </a:r>
            </a:p>
          </p:txBody>
        </p:sp>
      </p:grpSp>
      <p:sp>
        <p:nvSpPr>
          <p:cNvPr id="165" name="Textfeld 164">
            <a:extLst>
              <a:ext uri="{FF2B5EF4-FFF2-40B4-BE49-F238E27FC236}">
                <a16:creationId xmlns:a16="http://schemas.microsoft.com/office/drawing/2014/main" id="{82D3887D-445D-AFBF-7127-BC8B24903CC0}"/>
              </a:ext>
            </a:extLst>
          </p:cNvPr>
          <p:cNvSpPr txBox="1"/>
          <p:nvPr/>
        </p:nvSpPr>
        <p:spPr>
          <a:xfrm>
            <a:off x="2554060" y="6175004"/>
            <a:ext cx="889777" cy="26161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de-CH" sz="1100" b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2,8 mio.</a:t>
            </a:r>
          </a:p>
        </p:txBody>
      </p:sp>
      <p:sp>
        <p:nvSpPr>
          <p:cNvPr id="166" name="Textfeld 165">
            <a:extLst>
              <a:ext uri="{FF2B5EF4-FFF2-40B4-BE49-F238E27FC236}">
                <a16:creationId xmlns:a16="http://schemas.microsoft.com/office/drawing/2014/main" id="{8273774A-D517-37BA-9A96-B740ABD40CFE}"/>
              </a:ext>
            </a:extLst>
          </p:cNvPr>
          <p:cNvSpPr txBox="1"/>
          <p:nvPr/>
        </p:nvSpPr>
        <p:spPr>
          <a:xfrm>
            <a:off x="4230244" y="6193328"/>
            <a:ext cx="889777" cy="26161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de-CH" sz="1100" b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64,1 mio.</a:t>
            </a:r>
          </a:p>
        </p:txBody>
      </p:sp>
      <p:sp>
        <p:nvSpPr>
          <p:cNvPr id="167" name="Textfeld 166">
            <a:extLst>
              <a:ext uri="{FF2B5EF4-FFF2-40B4-BE49-F238E27FC236}">
                <a16:creationId xmlns:a16="http://schemas.microsoft.com/office/drawing/2014/main" id="{8E111395-FE77-B003-81AF-001929531D68}"/>
              </a:ext>
            </a:extLst>
          </p:cNvPr>
          <p:cNvSpPr txBox="1"/>
          <p:nvPr/>
        </p:nvSpPr>
        <p:spPr>
          <a:xfrm>
            <a:off x="5953217" y="6175004"/>
            <a:ext cx="889777" cy="26161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de-CH" sz="1100" b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10,9 mio.</a:t>
            </a:r>
          </a:p>
        </p:txBody>
      </p:sp>
      <p:grpSp>
        <p:nvGrpSpPr>
          <p:cNvPr id="169" name="Gruppieren 168">
            <a:extLst>
              <a:ext uri="{FF2B5EF4-FFF2-40B4-BE49-F238E27FC236}">
                <a16:creationId xmlns:a16="http://schemas.microsoft.com/office/drawing/2014/main" id="{A9021E61-F027-C208-F8A8-27573604A2D7}"/>
              </a:ext>
            </a:extLst>
          </p:cNvPr>
          <p:cNvGrpSpPr/>
          <p:nvPr/>
        </p:nvGrpSpPr>
        <p:grpSpPr>
          <a:xfrm>
            <a:off x="2886499" y="3993578"/>
            <a:ext cx="590680" cy="790097"/>
            <a:chOff x="619143" y="4438718"/>
            <a:chExt cx="590680" cy="820872"/>
          </a:xfrm>
        </p:grpSpPr>
        <p:cxnSp>
          <p:nvCxnSpPr>
            <p:cNvPr id="170" name="Gerade Verbindung mit Pfeil 169">
              <a:extLst>
                <a:ext uri="{FF2B5EF4-FFF2-40B4-BE49-F238E27FC236}">
                  <a16:creationId xmlns:a16="http://schemas.microsoft.com/office/drawing/2014/main" id="{49E15202-49F7-6DD6-8DE6-2FACA7A0592A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19143" y="4438718"/>
              <a:ext cx="479933" cy="820872"/>
            </a:xfrm>
            <a:prstGeom prst="straightConnector1">
              <a:avLst/>
            </a:prstGeom>
            <a:ln w="38100" cmpd="dbl">
              <a:solidFill>
                <a:schemeClr val="tx1"/>
              </a:solidFill>
              <a:tailEnd type="arrow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1" name="Textfeld 170">
              <a:extLst>
                <a:ext uri="{FF2B5EF4-FFF2-40B4-BE49-F238E27FC236}">
                  <a16:creationId xmlns:a16="http://schemas.microsoft.com/office/drawing/2014/main" id="{236A31EE-7C0C-DDD3-DC70-948EE147821F}"/>
                </a:ext>
              </a:extLst>
            </p:cNvPr>
            <p:cNvSpPr txBox="1"/>
            <p:nvPr/>
          </p:nvSpPr>
          <p:spPr>
            <a:xfrm>
              <a:off x="667769" y="4608000"/>
              <a:ext cx="542054" cy="2718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de-CH" sz="1100" b="1">
                  <a:latin typeface="Arial" panose="020B0604020202020204" pitchFamily="34" charset="0"/>
                  <a:cs typeface="Arial" panose="020B0604020202020204" pitchFamily="34" charset="0"/>
                </a:rPr>
                <a:t>3,6 %</a:t>
              </a:r>
            </a:p>
          </p:txBody>
        </p:sp>
      </p:grpSp>
      <p:grpSp>
        <p:nvGrpSpPr>
          <p:cNvPr id="174" name="Gruppieren 173">
            <a:extLst>
              <a:ext uri="{FF2B5EF4-FFF2-40B4-BE49-F238E27FC236}">
                <a16:creationId xmlns:a16="http://schemas.microsoft.com/office/drawing/2014/main" id="{6F54CDD6-1741-0741-E70E-4A973E86BE82}"/>
              </a:ext>
            </a:extLst>
          </p:cNvPr>
          <p:cNvGrpSpPr/>
          <p:nvPr/>
        </p:nvGrpSpPr>
        <p:grpSpPr>
          <a:xfrm>
            <a:off x="3544136" y="3999074"/>
            <a:ext cx="742092" cy="787224"/>
            <a:chOff x="760811" y="3795933"/>
            <a:chExt cx="742092" cy="1711811"/>
          </a:xfrm>
        </p:grpSpPr>
        <p:cxnSp>
          <p:nvCxnSpPr>
            <p:cNvPr id="175" name="Gerade Verbindung mit Pfeil 174">
              <a:extLst>
                <a:ext uri="{FF2B5EF4-FFF2-40B4-BE49-F238E27FC236}">
                  <a16:creationId xmlns:a16="http://schemas.microsoft.com/office/drawing/2014/main" id="{0BBBD5CF-7C14-A542-2D31-BE595349223A}"/>
                </a:ext>
              </a:extLst>
            </p:cNvPr>
            <p:cNvCxnSpPr>
              <a:cxnSpLocks/>
            </p:cNvCxnSpPr>
            <p:nvPr/>
          </p:nvCxnSpPr>
          <p:spPr>
            <a:xfrm>
              <a:off x="760811" y="3795933"/>
              <a:ext cx="742092" cy="1711811"/>
            </a:xfrm>
            <a:prstGeom prst="straightConnector1">
              <a:avLst/>
            </a:prstGeom>
            <a:ln w="38100" cmpd="dbl">
              <a:solidFill>
                <a:schemeClr val="tx1"/>
              </a:solidFill>
              <a:tailEnd type="arrow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6" name="Textfeld 175">
              <a:extLst>
                <a:ext uri="{FF2B5EF4-FFF2-40B4-BE49-F238E27FC236}">
                  <a16:creationId xmlns:a16="http://schemas.microsoft.com/office/drawing/2014/main" id="{0B772500-8860-2C09-9957-4D07619ED441}"/>
                </a:ext>
              </a:extLst>
            </p:cNvPr>
            <p:cNvSpPr txBox="1"/>
            <p:nvPr/>
          </p:nvSpPr>
          <p:spPr>
            <a:xfrm>
              <a:off x="808029" y="4138285"/>
              <a:ext cx="647655" cy="56886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de-CH" sz="1100" b="1">
                  <a:latin typeface="Arial" panose="020B0604020202020204" pitchFamily="34" charset="0"/>
                  <a:cs typeface="Arial" panose="020B0604020202020204" pitchFamily="34" charset="0"/>
                </a:rPr>
                <a:t>82,4 %</a:t>
              </a:r>
            </a:p>
          </p:txBody>
        </p:sp>
      </p:grpSp>
      <p:grpSp>
        <p:nvGrpSpPr>
          <p:cNvPr id="177" name="Gruppieren 176">
            <a:extLst>
              <a:ext uri="{FF2B5EF4-FFF2-40B4-BE49-F238E27FC236}">
                <a16:creationId xmlns:a16="http://schemas.microsoft.com/office/drawing/2014/main" id="{3D5490E8-4F77-3737-8573-A39CD984FF46}"/>
              </a:ext>
            </a:extLst>
          </p:cNvPr>
          <p:cNvGrpSpPr/>
          <p:nvPr/>
        </p:nvGrpSpPr>
        <p:grpSpPr>
          <a:xfrm>
            <a:off x="3275755" y="1952185"/>
            <a:ext cx="542054" cy="662401"/>
            <a:chOff x="1018290" y="4457410"/>
            <a:chExt cx="542054" cy="688203"/>
          </a:xfrm>
        </p:grpSpPr>
        <p:cxnSp>
          <p:nvCxnSpPr>
            <p:cNvPr id="178" name="Gerade Verbindung mit Pfeil 177">
              <a:extLst>
                <a:ext uri="{FF2B5EF4-FFF2-40B4-BE49-F238E27FC236}">
                  <a16:creationId xmlns:a16="http://schemas.microsoft.com/office/drawing/2014/main" id="{D66591BA-472F-E6AD-2437-2074B75CC021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160502" y="4457410"/>
              <a:ext cx="343553" cy="688203"/>
            </a:xfrm>
            <a:prstGeom prst="straightConnector1">
              <a:avLst/>
            </a:prstGeom>
            <a:ln w="38100" cmpd="dbl">
              <a:solidFill>
                <a:schemeClr val="tx1"/>
              </a:solidFill>
              <a:tailEnd type="arrow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9" name="Textfeld 178">
              <a:extLst>
                <a:ext uri="{FF2B5EF4-FFF2-40B4-BE49-F238E27FC236}">
                  <a16:creationId xmlns:a16="http://schemas.microsoft.com/office/drawing/2014/main" id="{CF1E076D-E511-E695-BE6A-ECED12E9F560}"/>
                </a:ext>
              </a:extLst>
            </p:cNvPr>
            <p:cNvSpPr txBox="1"/>
            <p:nvPr/>
          </p:nvSpPr>
          <p:spPr>
            <a:xfrm>
              <a:off x="1018290" y="4609023"/>
              <a:ext cx="542054" cy="2718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de-CH" sz="1100" b="1">
                  <a:latin typeface="Arial" panose="020B0604020202020204" pitchFamily="34" charset="0"/>
                  <a:cs typeface="Arial" panose="020B0604020202020204" pitchFamily="34" charset="0"/>
                </a:rPr>
                <a:t>86 %</a:t>
              </a:r>
            </a:p>
          </p:txBody>
        </p:sp>
      </p:grpSp>
      <p:grpSp>
        <p:nvGrpSpPr>
          <p:cNvPr id="189" name="Gruppieren 188">
            <a:extLst>
              <a:ext uri="{FF2B5EF4-FFF2-40B4-BE49-F238E27FC236}">
                <a16:creationId xmlns:a16="http://schemas.microsoft.com/office/drawing/2014/main" id="{17696E40-F219-C498-4A8B-110EEF0C8B34}"/>
              </a:ext>
            </a:extLst>
          </p:cNvPr>
          <p:cNvGrpSpPr/>
          <p:nvPr/>
        </p:nvGrpSpPr>
        <p:grpSpPr>
          <a:xfrm>
            <a:off x="7257180" y="2698612"/>
            <a:ext cx="794302" cy="2367239"/>
            <a:chOff x="57169" y="4405996"/>
            <a:chExt cx="794302" cy="1947201"/>
          </a:xfrm>
        </p:grpSpPr>
        <p:cxnSp>
          <p:nvCxnSpPr>
            <p:cNvPr id="190" name="Gerade Verbindung mit Pfeil 189">
              <a:extLst>
                <a:ext uri="{FF2B5EF4-FFF2-40B4-BE49-F238E27FC236}">
                  <a16:creationId xmlns:a16="http://schemas.microsoft.com/office/drawing/2014/main" id="{5ADC76BF-1C86-BEF1-ADEA-2C8928EFBB3D}"/>
                </a:ext>
              </a:extLst>
            </p:cNvPr>
            <p:cNvCxnSpPr>
              <a:cxnSpLocks/>
            </p:cNvCxnSpPr>
            <p:nvPr/>
          </p:nvCxnSpPr>
          <p:spPr>
            <a:xfrm>
              <a:off x="57169" y="4405996"/>
              <a:ext cx="794302" cy="1947201"/>
            </a:xfrm>
            <a:prstGeom prst="straightConnector1">
              <a:avLst/>
            </a:prstGeom>
            <a:ln w="38100" cmpd="dbl">
              <a:solidFill>
                <a:schemeClr val="tx1"/>
              </a:solidFill>
              <a:tailEnd type="arrow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1" name="Textfeld 190">
              <a:extLst>
                <a:ext uri="{FF2B5EF4-FFF2-40B4-BE49-F238E27FC236}">
                  <a16:creationId xmlns:a16="http://schemas.microsoft.com/office/drawing/2014/main" id="{74995C8F-0D7D-4BAA-0A2D-E49C3FD2B2E4}"/>
                </a:ext>
              </a:extLst>
            </p:cNvPr>
            <p:cNvSpPr txBox="1"/>
            <p:nvPr/>
          </p:nvSpPr>
          <p:spPr>
            <a:xfrm>
              <a:off x="188221" y="5066069"/>
              <a:ext cx="448428" cy="21519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de-CH" sz="1100" b="1">
                  <a:latin typeface="Arial" panose="020B0604020202020204" pitchFamily="34" charset="0"/>
                  <a:cs typeface="Arial" panose="020B0604020202020204" pitchFamily="34" charset="0"/>
                </a:rPr>
                <a:t>0 %</a:t>
              </a:r>
            </a:p>
          </p:txBody>
        </p:sp>
      </p:grpSp>
      <p:sp>
        <p:nvSpPr>
          <p:cNvPr id="194" name="Textfeld 193">
            <a:extLst>
              <a:ext uri="{FF2B5EF4-FFF2-40B4-BE49-F238E27FC236}">
                <a16:creationId xmlns:a16="http://schemas.microsoft.com/office/drawing/2014/main" id="{D76094D9-8A91-4F36-61EB-76748CCAEFD1}"/>
              </a:ext>
            </a:extLst>
          </p:cNvPr>
          <p:cNvSpPr txBox="1"/>
          <p:nvPr/>
        </p:nvSpPr>
        <p:spPr>
          <a:xfrm>
            <a:off x="7946322" y="6193328"/>
            <a:ext cx="889777" cy="26161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de-CH" sz="1100" b="1">
                <a:latin typeface="Arial" panose="020B0604020202020204" pitchFamily="34" charset="0"/>
                <a:cs typeface="Arial" panose="020B0604020202020204" pitchFamily="34" charset="0"/>
              </a:rPr>
              <a:t>0 Mio.</a:t>
            </a:r>
          </a:p>
        </p:txBody>
      </p:sp>
      <p:sp>
        <p:nvSpPr>
          <p:cNvPr id="218" name="Textfeld 217">
            <a:extLst>
              <a:ext uri="{FF2B5EF4-FFF2-40B4-BE49-F238E27FC236}">
                <a16:creationId xmlns:a16="http://schemas.microsoft.com/office/drawing/2014/main" id="{B5F09161-5E04-2759-E9DB-23D233A5F95E}"/>
              </a:ext>
            </a:extLst>
          </p:cNvPr>
          <p:cNvSpPr txBox="1"/>
          <p:nvPr/>
        </p:nvSpPr>
        <p:spPr>
          <a:xfrm>
            <a:off x="3945284" y="2268905"/>
            <a:ext cx="889777" cy="26161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de-CH" sz="1100" b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77,8 mio.</a:t>
            </a:r>
          </a:p>
        </p:txBody>
      </p:sp>
      <p:sp>
        <p:nvSpPr>
          <p:cNvPr id="237" name="Textfeld 236">
            <a:extLst>
              <a:ext uri="{FF2B5EF4-FFF2-40B4-BE49-F238E27FC236}">
                <a16:creationId xmlns:a16="http://schemas.microsoft.com/office/drawing/2014/main" id="{477F3B03-290F-AACA-DBDA-104D7D9AECCA}"/>
              </a:ext>
            </a:extLst>
          </p:cNvPr>
          <p:cNvSpPr txBox="1"/>
          <p:nvPr/>
        </p:nvSpPr>
        <p:spPr>
          <a:xfrm>
            <a:off x="3270514" y="5493720"/>
            <a:ext cx="717281" cy="24622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de-CH" sz="1000" b="1" err="1">
                <a:latin typeface="Arial" panose="020B0604020202020204" pitchFamily="34" charset="0"/>
                <a:cs typeface="Arial" panose="020B0604020202020204" pitchFamily="34" charset="0"/>
              </a:rPr>
              <a:t>transfert</a:t>
            </a:r>
            <a:endParaRPr lang="de-CH" sz="100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3" name="Gruppieren 2">
            <a:extLst>
              <a:ext uri="{FF2B5EF4-FFF2-40B4-BE49-F238E27FC236}">
                <a16:creationId xmlns:a16="http://schemas.microsoft.com/office/drawing/2014/main" id="{49E6FA47-682F-ED73-DB2D-59C93F7F0A58}"/>
              </a:ext>
            </a:extLst>
          </p:cNvPr>
          <p:cNvGrpSpPr/>
          <p:nvPr/>
        </p:nvGrpSpPr>
        <p:grpSpPr>
          <a:xfrm>
            <a:off x="4767829" y="2298819"/>
            <a:ext cx="1396830" cy="2416429"/>
            <a:chOff x="73567" y="4420559"/>
            <a:chExt cx="900382" cy="1954950"/>
          </a:xfrm>
        </p:grpSpPr>
        <p:cxnSp>
          <p:nvCxnSpPr>
            <p:cNvPr id="4" name="Gerade Verbindung mit Pfeil 3">
              <a:extLst>
                <a:ext uri="{FF2B5EF4-FFF2-40B4-BE49-F238E27FC236}">
                  <a16:creationId xmlns:a16="http://schemas.microsoft.com/office/drawing/2014/main" id="{DD7D2693-20C1-8FBE-1510-B1DCE37938C1}"/>
                </a:ext>
              </a:extLst>
            </p:cNvPr>
            <p:cNvCxnSpPr>
              <a:cxnSpLocks/>
            </p:cNvCxnSpPr>
            <p:nvPr/>
          </p:nvCxnSpPr>
          <p:spPr>
            <a:xfrm>
              <a:off x="73567" y="4420559"/>
              <a:ext cx="900382" cy="1954950"/>
            </a:xfrm>
            <a:prstGeom prst="straightConnector1">
              <a:avLst/>
            </a:prstGeom>
            <a:ln w="38100" cmpd="dbl">
              <a:solidFill>
                <a:schemeClr val="tx1"/>
              </a:solidFill>
              <a:tailEnd type="arrow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" name="Textfeld 4">
              <a:extLst>
                <a:ext uri="{FF2B5EF4-FFF2-40B4-BE49-F238E27FC236}">
                  <a16:creationId xmlns:a16="http://schemas.microsoft.com/office/drawing/2014/main" id="{35D0BDC3-8926-A279-1DE8-644B673E94F7}"/>
                </a:ext>
              </a:extLst>
            </p:cNvPr>
            <p:cNvSpPr txBox="1"/>
            <p:nvPr/>
          </p:nvSpPr>
          <p:spPr>
            <a:xfrm>
              <a:off x="230570" y="5066069"/>
              <a:ext cx="402375" cy="21519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de-CH" sz="1100" b="1">
                  <a:latin typeface="Arial" panose="020B0604020202020204" pitchFamily="34" charset="0"/>
                  <a:cs typeface="Arial" panose="020B0604020202020204" pitchFamily="34" charset="0"/>
                </a:rPr>
                <a:t>14 %</a:t>
              </a:r>
            </a:p>
          </p:txBody>
        </p:sp>
      </p:grpSp>
      <p:sp>
        <p:nvSpPr>
          <p:cNvPr id="2" name="Textfeld 1">
            <a:extLst>
              <a:ext uri="{FF2B5EF4-FFF2-40B4-BE49-F238E27FC236}">
                <a16:creationId xmlns:a16="http://schemas.microsoft.com/office/drawing/2014/main" id="{368255F0-A475-1F18-F5E0-1E419D7BB1D5}"/>
              </a:ext>
            </a:extLst>
          </p:cNvPr>
          <p:cNvSpPr txBox="1"/>
          <p:nvPr/>
        </p:nvSpPr>
        <p:spPr>
          <a:xfrm>
            <a:off x="3958258" y="1608259"/>
            <a:ext cx="694682" cy="26161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de-CH" sz="1100" b="1">
                <a:latin typeface="Arial" panose="020B0604020202020204" pitchFamily="34" charset="0"/>
                <a:cs typeface="Arial" panose="020B0604020202020204" pitchFamily="34" charset="0"/>
              </a:rPr>
              <a:t>5 ct.</a:t>
            </a:r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0059AEAB-D748-38C7-95DD-D110FF73F5DD}"/>
              </a:ext>
            </a:extLst>
          </p:cNvPr>
          <p:cNvSpPr txBox="1"/>
          <p:nvPr/>
        </p:nvSpPr>
        <p:spPr>
          <a:xfrm>
            <a:off x="6567745" y="2356230"/>
            <a:ext cx="160621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CH" sz="1100" b="1" err="1">
                <a:latin typeface="Arial" panose="020B0604020202020204" pitchFamily="34" charset="0"/>
                <a:cs typeface="Arial" panose="020B0604020202020204" pitchFamily="34" charset="0"/>
              </a:rPr>
              <a:t>lors</a:t>
            </a:r>
            <a:r>
              <a:rPr lang="de-CH" sz="1100" b="1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CH" sz="1100" b="1" err="1">
                <a:latin typeface="Arial" panose="020B0604020202020204" pitchFamily="34" charset="0"/>
                <a:cs typeface="Arial" panose="020B0604020202020204" pitchFamily="34" charset="0"/>
              </a:rPr>
              <a:t>d’excédents</a:t>
            </a:r>
            <a:r>
              <a:rPr lang="de-CH" sz="1100" b="1"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de-CH" sz="1100" b="1" err="1">
                <a:latin typeface="Arial" panose="020B0604020202020204" pitchFamily="34" charset="0"/>
                <a:cs typeface="Arial" panose="020B0604020202020204" pitchFamily="34" charset="0"/>
              </a:rPr>
              <a:t>graisse</a:t>
            </a:r>
            <a:r>
              <a:rPr lang="de-CH" sz="1100" b="1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CH" sz="1100" b="1" err="1">
                <a:latin typeface="Arial" panose="020B0604020202020204" pitchFamily="34" charset="0"/>
                <a:cs typeface="Arial" panose="020B0604020202020204" pitchFamily="34" charset="0"/>
              </a:rPr>
              <a:t>lactique</a:t>
            </a:r>
            <a:endParaRPr lang="de-CH" sz="110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5AFBFB00-FE4D-5B2F-3D88-8227A4773BB9}"/>
              </a:ext>
            </a:extLst>
          </p:cNvPr>
          <p:cNvSpPr txBox="1"/>
          <p:nvPr/>
        </p:nvSpPr>
        <p:spPr>
          <a:xfrm>
            <a:off x="7257180" y="5092975"/>
            <a:ext cx="183356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CH" sz="1100" b="1" err="1">
                <a:latin typeface="Arial" panose="020B0604020202020204" pitchFamily="34" charset="0"/>
                <a:cs typeface="Arial" panose="020B0604020202020204" pitchFamily="34" charset="0"/>
              </a:rPr>
              <a:t>Soutien</a:t>
            </a:r>
            <a:r>
              <a:rPr lang="de-CH" sz="1100" b="1">
                <a:latin typeface="Arial" panose="020B0604020202020204" pitchFamily="34" charset="0"/>
                <a:cs typeface="Arial" panose="020B0604020202020204" pitchFamily="34" charset="0"/>
              </a:rPr>
              <a:t> des </a:t>
            </a:r>
            <a:r>
              <a:rPr lang="de-CH" sz="1100" b="1" err="1">
                <a:latin typeface="Arial" panose="020B0604020202020204" pitchFamily="34" charset="0"/>
                <a:cs typeface="Arial" panose="020B0604020202020204" pitchFamily="34" charset="0"/>
              </a:rPr>
              <a:t>exportations</a:t>
            </a:r>
            <a:r>
              <a:rPr lang="de-CH" sz="1100" b="1"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de-CH" sz="1100" b="1" err="1">
                <a:latin typeface="Arial" panose="020B0604020202020204" pitchFamily="34" charset="0"/>
                <a:cs typeface="Arial" panose="020B0604020202020204" pitchFamily="34" charset="0"/>
              </a:rPr>
              <a:t>beurre</a:t>
            </a:r>
            <a:endParaRPr lang="de-CH" sz="110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79405836"/>
      </p:ext>
    </p:extLst>
  </p:cSld>
  <p:clrMapOvr>
    <a:masterClrMapping/>
  </p:clrMapOvr>
</p:sld>
</file>

<file path=ppt/theme/theme1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lnDef>
      <a:spPr>
        <a:ln w="22225" cmpd="dbl">
          <a:solidFill>
            <a:schemeClr val="tx1"/>
          </a:solidFill>
          <a:tailEnd type="arrow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8b010a9c-54bc-4a66-b0a7-24232509ac58" xsi:nil="true"/>
    <lcf76f155ced4ddcb4097134ff3c332f xmlns="47f48acb-0cc5-4e24-a468-54ea9d856ff6">
      <Terms xmlns="http://schemas.microsoft.com/office/infopath/2007/PartnerControls"/>
    </lcf76f155ced4ddcb4097134ff3c332f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4CEF45E371CCAC4C89375C5A83ACB45C" ma:contentTypeVersion="18" ma:contentTypeDescription="Ein neues Dokument erstellen." ma:contentTypeScope="" ma:versionID="b025581d1a0889b0f136d1a85a81bfb6">
  <xsd:schema xmlns:xsd="http://www.w3.org/2001/XMLSchema" xmlns:xs="http://www.w3.org/2001/XMLSchema" xmlns:p="http://schemas.microsoft.com/office/2006/metadata/properties" xmlns:ns2="47f48acb-0cc5-4e24-a468-54ea9d856ff6" xmlns:ns3="8b010a9c-54bc-4a66-b0a7-24232509ac58" targetNamespace="http://schemas.microsoft.com/office/2006/metadata/properties" ma:root="true" ma:fieldsID="b701fad9ec6ee10be1dacf5f6b983732" ns2:_="" ns3:_="">
    <xsd:import namespace="47f48acb-0cc5-4e24-a468-54ea9d856ff6"/>
    <xsd:import namespace="8b010a9c-54bc-4a66-b0a7-24232509ac58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Location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LengthInSeconds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7f48acb-0cc5-4e24-a468-54ea9d856ff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lcf76f155ced4ddcb4097134ff3c332f" ma:index="21" nillable="true" ma:taxonomy="true" ma:internalName="lcf76f155ced4ddcb4097134ff3c332f" ma:taxonomyFieldName="MediaServiceImageTags" ma:displayName="Bildmarkierungen" ma:readOnly="false" ma:fieldId="{5cf76f15-5ced-4ddc-b409-7134ff3c332f}" ma:taxonomyMulti="true" ma:sspId="f4a287f9-5c96-4f30-99b1-f0955c8b2c69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LengthInSeconds" ma:index="23" nillable="true" ma:displayName="MediaLengthInSeconds" ma:hidden="true" ma:internalName="MediaLengthInSeconds" ma:readOnly="true">
      <xsd:simpleType>
        <xsd:restriction base="dms:Unknown"/>
      </xsd:simpleType>
    </xsd:element>
    <xsd:element name="MediaServiceObjectDetectorVersions" ma:index="2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b010a9c-54bc-4a66-b0a7-24232509ac58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Freigegeben für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Freigegeben für -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2" nillable="true" ma:displayName="Taxonomy Catch All Column" ma:hidden="true" ma:list="{af58cc0e-08eb-45a2-b29b-9bd90a107ef8}" ma:internalName="TaxCatchAll" ma:showField="CatchAllData" ma:web="8b010a9c-54bc-4a66-b0a7-24232509ac58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altstyp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A8B57C92-3031-4290-B822-48ADAC5D2218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436C35E0-F333-4DE2-9B85-4BDC8F4E48D2}">
  <ds:schemaRefs>
    <ds:schemaRef ds:uri="47f48acb-0cc5-4e24-a468-54ea9d856ff6"/>
    <ds:schemaRef ds:uri="8b010a9c-54bc-4a66-b0a7-24232509ac58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A02CBB50-9CAE-496E-966B-BECC817E1416}">
  <ds:schemaRefs>
    <ds:schemaRef ds:uri="47f48acb-0cc5-4e24-a468-54ea9d856ff6"/>
    <ds:schemaRef ds:uri="8b010a9c-54bc-4a66-b0a7-24232509ac58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234</Words>
  <Application>Microsoft Office PowerPoint</Application>
  <PresentationFormat>Bildschirmpräsentation (4:3)</PresentationFormat>
  <Paragraphs>70</Paragraphs>
  <Slides>2</Slides>
  <Notes>2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2</vt:i4>
      </vt:variant>
    </vt:vector>
  </HeadingPairs>
  <TitlesOfParts>
    <vt:vector size="6" baseType="lpstr">
      <vt:lpstr>Arial</vt:lpstr>
      <vt:lpstr>Arial Black</vt:lpstr>
      <vt:lpstr>Calibri</vt:lpstr>
      <vt:lpstr>Larissa-Design</vt:lpstr>
      <vt:lpstr>PowerPoint-Präsentation</vt:lpstr>
      <vt:lpstr>PowerPoint-Präsentation</vt:lpstr>
    </vt:vector>
  </TitlesOfParts>
  <Company>5200 Brugg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Folie 1</dc:title>
  <dc:creator>Daniel Gerber</dc:creator>
  <cp:lastModifiedBy>Anne-Thérèse Parel</cp:lastModifiedBy>
  <cp:revision>1</cp:revision>
  <cp:lastPrinted>2022-04-20T11:49:37Z</cp:lastPrinted>
  <dcterms:created xsi:type="dcterms:W3CDTF">2010-02-12T06:27:29Z</dcterms:created>
  <dcterms:modified xsi:type="dcterms:W3CDTF">2024-09-19T06:15:07Z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0x0101004CEF45E371CCAC4C89375C5A83ACB45C</vt:lpwstr>
  </property>
  <property fmtid="{D5CDD505-2E9C-101B-9397-08002B2CF9AE}" pid="3" name="MediaServiceImageTags">
    <vt:lpwstr/>
  </property>
</Properties>
</file>